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680" r:id="rId1"/>
  </p:sldMasterIdLst>
  <p:notesMasterIdLst>
    <p:notesMasterId r:id="rId34"/>
  </p:notesMasterIdLst>
  <p:handoutMasterIdLst>
    <p:handoutMasterId r:id="rId35"/>
  </p:handoutMasterIdLst>
  <p:sldIdLst>
    <p:sldId id="516" r:id="rId2"/>
    <p:sldId id="587" r:id="rId3"/>
    <p:sldId id="599" r:id="rId4"/>
    <p:sldId id="598" r:id="rId5"/>
    <p:sldId id="597" r:id="rId6"/>
    <p:sldId id="601" r:id="rId7"/>
    <p:sldId id="602" r:id="rId8"/>
    <p:sldId id="603" r:id="rId9"/>
    <p:sldId id="611" r:id="rId10"/>
    <p:sldId id="576" r:id="rId11"/>
    <p:sldId id="578" r:id="rId12"/>
    <p:sldId id="593" r:id="rId13"/>
    <p:sldId id="594" r:id="rId14"/>
    <p:sldId id="622" r:id="rId15"/>
    <p:sldId id="605" r:id="rId16"/>
    <p:sldId id="626" r:id="rId17"/>
    <p:sldId id="619" r:id="rId18"/>
    <p:sldId id="621" r:id="rId19"/>
    <p:sldId id="637" r:id="rId20"/>
    <p:sldId id="548" r:id="rId21"/>
    <p:sldId id="629" r:id="rId22"/>
    <p:sldId id="630" r:id="rId23"/>
    <p:sldId id="628" r:id="rId24"/>
    <p:sldId id="627" r:id="rId25"/>
    <p:sldId id="588" r:id="rId26"/>
    <p:sldId id="590" r:id="rId27"/>
    <p:sldId id="631" r:id="rId28"/>
    <p:sldId id="632" r:id="rId29"/>
    <p:sldId id="633" r:id="rId30"/>
    <p:sldId id="634" r:id="rId31"/>
    <p:sldId id="635" r:id="rId32"/>
    <p:sldId id="636" r:id="rId33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93" charset="0"/>
        <a:ea typeface="ＭＳ Ｐゴシック" pitchFamily="-9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93" charset="0"/>
        <a:ea typeface="ＭＳ Ｐゴシック" pitchFamily="-9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93" charset="0"/>
        <a:ea typeface="ＭＳ Ｐゴシック" pitchFamily="-9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93" charset="0"/>
        <a:ea typeface="ＭＳ Ｐゴシック" pitchFamily="-9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93" charset="0"/>
        <a:ea typeface="ＭＳ Ｐゴシック" pitchFamily="-9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-93" charset="0"/>
        <a:ea typeface="ＭＳ Ｐゴシック" pitchFamily="-9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-93" charset="0"/>
        <a:ea typeface="ＭＳ Ｐゴシック" pitchFamily="-9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-93" charset="0"/>
        <a:ea typeface="ＭＳ Ｐゴシック" pitchFamily="-9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-93" charset="0"/>
        <a:ea typeface="ＭＳ Ｐゴシック" pitchFamily="-9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08" d="100"/>
          <a:sy n="108" d="100"/>
        </p:scale>
        <p:origin x="-165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4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93" charset="0"/>
              </a:defRPr>
            </a:lvl1pPr>
          </a:lstStyle>
          <a:p>
            <a:pPr>
              <a:defRPr/>
            </a:pPr>
            <a:fld id="{407CCCE3-23AC-4E7E-8390-4984C1038E6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30495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9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93" charset="0"/>
              </a:defRPr>
            </a:lvl1pPr>
          </a:lstStyle>
          <a:p>
            <a:pPr>
              <a:defRPr/>
            </a:pPr>
            <a:fld id="{2BC1FEAF-225C-40C9-92EA-1588E472543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3435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ＭＳ Ｐゴシック" pitchFamily="-9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9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9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9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9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fld id="{B7109AF5-B93C-4A54-AB2A-C5F1AC39FB7A}" type="slidenum">
              <a:rPr lang="it-IT" altLang="it-IT" smtClean="0">
                <a:latin typeface="Times New Roman" pitchFamily="-93" charset="0"/>
              </a:rPr>
              <a:pPr/>
              <a:t>1</a:t>
            </a:fld>
            <a:endParaRPr lang="it-IT" altLang="it-IT" smtClean="0">
              <a:latin typeface="Times New Roman" pitchFamily="-93" charset="0"/>
            </a:endParaRPr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ea typeface="ＭＳ Ｐゴシック" pitchFamily="-9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pPr algn="r" eaLnBrk="1" hangingPunct="1"/>
            <a:fld id="{A86481EB-214E-4B67-B2A6-98B9439D43A4}" type="slidenum">
              <a:rPr lang="it-IT" altLang="it-IT" sz="1200">
                <a:latin typeface="Times New Roman" pitchFamily="-93" charset="0"/>
              </a:rPr>
              <a:pPr algn="r" eaLnBrk="1" hangingPunct="1"/>
              <a:t>3</a:t>
            </a:fld>
            <a:endParaRPr lang="it-IT" altLang="it-IT" sz="1200">
              <a:latin typeface="Times New Roman" pitchFamily="-93" charset="0"/>
            </a:endParaRPr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ea typeface="ＭＳ Ｐゴシック" pitchFamily="-9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pPr algn="r" eaLnBrk="1" hangingPunct="1"/>
            <a:fld id="{628B2403-3DF4-4420-B36A-D24A30A7F24E}" type="slidenum">
              <a:rPr lang="it-IT" altLang="it-IT" sz="1200">
                <a:latin typeface="Times New Roman" pitchFamily="-93" charset="0"/>
              </a:rPr>
              <a:pPr algn="r" eaLnBrk="1" hangingPunct="1"/>
              <a:t>4</a:t>
            </a:fld>
            <a:endParaRPr lang="it-IT" altLang="it-IT" sz="1200">
              <a:latin typeface="Times New Roman" pitchFamily="-93" charset="0"/>
            </a:endParaRPr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ea typeface="ＭＳ Ｐゴシック" pitchFamily="-9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3011" name="Segnaposto not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ea typeface="ＭＳ Ｐゴシック" pitchFamily="-93" charset="-128"/>
            </a:endParaRPr>
          </a:p>
        </p:txBody>
      </p:sp>
      <p:sp>
        <p:nvSpPr>
          <p:cNvPr id="43012" name="Segnaposto numero diapositiva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fld id="{63EA624C-12EB-427A-9038-8AA4F6BAF6CE}" type="slidenum">
              <a:rPr lang="it-IT" altLang="it-IT" smtClean="0">
                <a:latin typeface="Times New Roman" pitchFamily="-93" charset="0"/>
              </a:rPr>
              <a:pPr/>
              <a:t>15</a:t>
            </a:fld>
            <a:endParaRPr lang="it-IT" altLang="it-IT" smtClean="0">
              <a:latin typeface="Times New Roman" pitchFamily="-93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4035" name="Segnaposto not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ea typeface="ＭＳ Ｐゴシック" pitchFamily="-93" charset="-128"/>
            </a:endParaRPr>
          </a:p>
        </p:txBody>
      </p:sp>
      <p:sp>
        <p:nvSpPr>
          <p:cNvPr id="44036" name="Segnaposto numero diapositiva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fld id="{FC585CE1-C28F-41BA-BBBE-443F17F3CD4B}" type="slidenum">
              <a:rPr lang="it-IT" altLang="it-IT" smtClean="0">
                <a:latin typeface="Times New Roman" pitchFamily="-93" charset="0"/>
              </a:rPr>
              <a:pPr/>
              <a:t>16</a:t>
            </a:fld>
            <a:endParaRPr lang="it-IT" altLang="it-IT" smtClean="0">
              <a:latin typeface="Times New Roman" pitchFamily="-9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C5EB4-1EF2-40AC-B32C-B1EC64176145}" type="datetime1">
              <a:rPr lang="en-US" altLang="it-IT"/>
              <a:pPr>
                <a:defRPr/>
              </a:pPr>
              <a:t>11/6/2019</a:t>
            </a:fld>
            <a:endParaRPr lang="en-US" altLang="it-IT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86BE-0214-44C8-9670-CBD4A0B0C6C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4564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43500-4F2F-405A-AFBC-1647E6A82022}" type="datetime1">
              <a:rPr lang="it-IT" altLang="it-IT"/>
              <a:pPr>
                <a:defRPr/>
              </a:pPr>
              <a:t>06/11/2019</a:t>
            </a:fld>
            <a:endParaRPr lang="it-IT" alt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F2161-4283-460A-8BF4-DE25D27357E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7056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BB71-2518-48C3-ACB9-FCA64196AB3E}" type="datetime1">
              <a:rPr lang="it-IT" altLang="it-IT"/>
              <a:pPr>
                <a:defRPr/>
              </a:pPr>
              <a:t>06/11/2019</a:t>
            </a:fld>
            <a:endParaRPr lang="it-IT" alt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217C9-3258-4C67-9745-3727653043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10180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it-IT" noProof="0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4C0F0-1933-4C1F-B0B7-A606F579F460}" type="datetime1">
              <a:rPr lang="it-IT" altLang="it-IT"/>
              <a:pPr>
                <a:defRPr/>
              </a:pPr>
              <a:t>06/11/2019</a:t>
            </a:fld>
            <a:endParaRPr lang="it-IT" alt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45071-DA20-41BA-90C0-966A4169DD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73768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B908C-0F46-4A72-BBD9-C24466790C28}" type="datetime1">
              <a:rPr lang="it-IT" altLang="it-IT"/>
              <a:pPr>
                <a:defRPr/>
              </a:pPr>
              <a:t>06/11/2019</a:t>
            </a:fld>
            <a:endParaRPr lang="it-IT" altLang="it-IT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EE835-EC86-4868-8062-2E1FC89C36C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5019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81CA9-210A-425A-84BA-9DC42E8A2476}" type="datetime1">
              <a:rPr lang="it-IT" altLang="it-IT"/>
              <a:pPr>
                <a:defRPr/>
              </a:pPr>
              <a:t>06/11/2019</a:t>
            </a:fld>
            <a:endParaRPr lang="it-IT" alt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1F2DA-0E87-43E5-A008-C03C3CA0E66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83253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770A8-31BB-4086-AD99-F58D28D38302}" type="datetime1">
              <a:rPr lang="en-US" altLang="it-IT"/>
              <a:pPr>
                <a:defRPr/>
              </a:pPr>
              <a:t>11/6/2019</a:t>
            </a:fld>
            <a:endParaRPr lang="en-US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366C8-71C8-4535-A17C-60543E29DAD0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22038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D07F0-3C69-4C93-B01B-F85D60A5434E}" type="datetime1">
              <a:rPr lang="it-IT" altLang="it-IT"/>
              <a:pPr>
                <a:defRPr/>
              </a:pPr>
              <a:t>06/11/2019</a:t>
            </a:fld>
            <a:endParaRPr lang="it-IT" altLang="it-IT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7B7D9-D9D2-4E19-8D56-90C7F399563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6934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11083-F3A5-4F67-9865-CDE30D1D219B}" type="datetime1">
              <a:rPr lang="it-IT" altLang="it-IT"/>
              <a:pPr>
                <a:defRPr/>
              </a:pPr>
              <a:t>06/11/2019</a:t>
            </a:fld>
            <a:endParaRPr lang="it-IT" altLang="it-IT"/>
          </a:p>
        </p:txBody>
      </p:sp>
      <p:sp>
        <p:nvSpPr>
          <p:cNvPr id="8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B9E62-1E21-458A-8969-48827E7D044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9888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B2E4D-6376-4474-9CF7-66C85DB67186}" type="datetime1">
              <a:rPr lang="it-IT" altLang="it-IT"/>
              <a:pPr>
                <a:defRPr/>
              </a:pPr>
              <a:t>06/11/2019</a:t>
            </a:fld>
            <a:endParaRPr lang="it-IT" altLang="it-IT"/>
          </a:p>
        </p:txBody>
      </p:sp>
      <p:sp>
        <p:nvSpPr>
          <p:cNvPr id="4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FBF62-2AC0-4C49-A713-BA4FFD0D20E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363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4CFDB-04B3-4C03-B4FB-B32F50681B69}" type="datetime1">
              <a:rPr lang="it-IT" altLang="it-IT"/>
              <a:pPr>
                <a:defRPr/>
              </a:pPr>
              <a:t>06/11/2019</a:t>
            </a:fld>
            <a:endParaRPr lang="it-IT" altLang="it-IT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A7C95-F602-4E82-B0C4-4D09332BC94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213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0B9AC-9124-452B-9457-50F02457ABD3}" type="datetime1">
              <a:rPr lang="it-IT" altLang="it-IT"/>
              <a:pPr>
                <a:defRPr/>
              </a:pPr>
              <a:t>06/11/2019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AE59-6583-461F-B4C2-5B7141D5B72D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6727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taglia e arrotonda singolo angolo rettangolo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Triangolo rettangolo 5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19685" dist="6350" dir="12899787" algn="tl" rotWithShape="0">
              <a:srgbClr val="808080">
                <a:alpha val="46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Figura a mano liber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9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54597-0ED0-4073-95FB-D80070FB298F}" type="datetime1">
              <a:rPr lang="it-IT" altLang="it-IT"/>
              <a:pPr>
                <a:defRPr/>
              </a:pPr>
              <a:t>06/11/2019</a:t>
            </a:fld>
            <a:endParaRPr lang="it-IT" altLang="it-IT"/>
          </a:p>
        </p:txBody>
      </p:sp>
      <p:sp>
        <p:nvSpPr>
          <p:cNvPr id="10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1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D55E4-6C73-444F-98A2-973E854A180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0764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28" name="Segnaposto tito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stile</a:t>
            </a:r>
            <a:endParaRPr lang="en-US" altLang="it-IT" smtClean="0"/>
          </a:p>
        </p:txBody>
      </p:sp>
      <p:sp>
        <p:nvSpPr>
          <p:cNvPr id="1029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D1EAEE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B658808-C2B8-47B9-914C-DC5A9F104AD9}" type="datetime1">
              <a:rPr lang="it-IT" altLang="it-IT"/>
              <a:pPr>
                <a:defRPr/>
              </a:pPr>
              <a:t>06/11/2019</a:t>
            </a:fld>
            <a:endParaRPr lang="it-IT" alt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Calibri" pitchFamily="-93" charset="0"/>
                <a:ea typeface="ＭＳ Ｐゴシック" pitchFamily="-93" charset="-128"/>
                <a:cs typeface="ＭＳ Ｐゴシック" pitchFamily="-93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DDD0A715-07C9-4495-BD89-1FD7C43C38D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grpSp>
        <p:nvGrpSpPr>
          <p:cNvPr id="1033" name="Grup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ＭＳ Ｐゴシック" pitchFamily="-93" charset="-128"/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ＭＳ Ｐゴシック" pitchFamily="-93" charset="-128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5775" r:id="rId1"/>
    <p:sldLayoutId id="2147485766" r:id="rId2"/>
    <p:sldLayoutId id="2147485776" r:id="rId3"/>
    <p:sldLayoutId id="2147485767" r:id="rId4"/>
    <p:sldLayoutId id="2147485768" r:id="rId5"/>
    <p:sldLayoutId id="2147485769" r:id="rId6"/>
    <p:sldLayoutId id="2147485770" r:id="rId7"/>
    <p:sldLayoutId id="2147485777" r:id="rId8"/>
    <p:sldLayoutId id="2147485778" r:id="rId9"/>
    <p:sldLayoutId id="2147485771" r:id="rId10"/>
    <p:sldLayoutId id="2147485772" r:id="rId11"/>
    <p:sldLayoutId id="2147485773" r:id="rId12"/>
    <p:sldLayoutId id="21474857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ＭＳ Ｐゴシック" pitchFamily="-93" charset="-128"/>
          <a:cs typeface="ＭＳ Ｐゴシック" pitchFamily="-93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93" charset="0"/>
          <a:ea typeface="ＭＳ Ｐゴシック" pitchFamily="-93" charset="-128"/>
          <a:cs typeface="ＭＳ Ｐゴシック" pitchFamily="-9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93" charset="0"/>
          <a:ea typeface="ＭＳ Ｐゴシック" pitchFamily="-93" charset="-128"/>
          <a:cs typeface="ＭＳ Ｐゴシック" pitchFamily="-9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93" charset="0"/>
          <a:ea typeface="ＭＳ Ｐゴシック" pitchFamily="-93" charset="-128"/>
          <a:cs typeface="ＭＳ Ｐゴシック" pitchFamily="-9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93" charset="0"/>
          <a:ea typeface="ＭＳ Ｐゴシック" pitchFamily="-93" charset="-128"/>
          <a:cs typeface="ＭＳ Ｐゴシック" pitchFamily="-9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93" charset="0"/>
          <a:ea typeface="ＭＳ Ｐゴシック" pitchFamily="-93" charset="-128"/>
          <a:cs typeface="ＭＳ Ｐゴシック" pitchFamily="-9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93" charset="0"/>
          <a:ea typeface="ＭＳ Ｐゴシック" pitchFamily="-93" charset="-128"/>
          <a:cs typeface="ＭＳ Ｐゴシック" pitchFamily="-9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93" charset="0"/>
          <a:ea typeface="ＭＳ Ｐゴシック" pitchFamily="-93" charset="-128"/>
          <a:cs typeface="ＭＳ Ｐゴシック" pitchFamily="-9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93" charset="0"/>
          <a:ea typeface="ＭＳ Ｐゴシック" pitchFamily="-93" charset="-128"/>
          <a:cs typeface="ＭＳ Ｐゴシック" pitchFamily="-93" charset="-12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-93" charset="2"/>
        <a:buChar char=""/>
        <a:defRPr sz="2600" kern="1200">
          <a:solidFill>
            <a:schemeClr val="tx1"/>
          </a:solidFill>
          <a:latin typeface="+mn-lt"/>
          <a:ea typeface="ＭＳ Ｐゴシック" pitchFamily="-93" charset="-128"/>
          <a:cs typeface="ＭＳ Ｐゴシック" pitchFamily="-93" charset="-128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-93" charset="2"/>
        <a:buChar char=""/>
        <a:defRPr sz="2400" kern="1200">
          <a:solidFill>
            <a:schemeClr val="tx1"/>
          </a:solidFill>
          <a:latin typeface="+mn-lt"/>
          <a:ea typeface="ＭＳ Ｐゴシック" pitchFamily="-93" charset="-128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-93" charset="2"/>
        <a:buChar char=""/>
        <a:defRPr sz="2100" kern="1200">
          <a:solidFill>
            <a:schemeClr val="tx1"/>
          </a:solidFill>
          <a:latin typeface="+mn-lt"/>
          <a:ea typeface="ＭＳ Ｐゴシック" pitchFamily="-93" charset="-128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-93" charset="2"/>
        <a:buChar char=""/>
        <a:defRPr sz="2000" kern="1200">
          <a:solidFill>
            <a:schemeClr val="tx1"/>
          </a:solidFill>
          <a:latin typeface="+mn-lt"/>
          <a:ea typeface="ＭＳ Ｐゴシック" pitchFamily="-93" charset="-128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-93" charset="2"/>
        <a:buChar char=""/>
        <a:defRPr sz="2000" kern="1200">
          <a:solidFill>
            <a:schemeClr val="tx1"/>
          </a:solidFill>
          <a:latin typeface="+mn-lt"/>
          <a:ea typeface="ＭＳ Ｐゴシック" pitchFamily="-93" charset="-128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Rectangle 2"/>
          <p:cNvPicPr>
            <a:picLocks noGrp="1" noChangeArrowheads="1"/>
          </p:cNvPicPr>
          <p:nvPr>
            <p:ph type="ctr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371600"/>
            <a:ext cx="6019800" cy="33274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079500"/>
          </a:xfrm>
        </p:spPr>
        <p:txBody>
          <a:bodyPr/>
          <a:lstStyle/>
          <a:p>
            <a:pPr eaLnBrk="1" hangingPunct="1"/>
            <a:r>
              <a:rPr lang="en-US" altLang="it-IT" sz="3200" b="1" smtClean="0">
                <a:solidFill>
                  <a:srgbClr val="FFFF00"/>
                </a:solidFill>
                <a:cs typeface="Arial" charset="0"/>
              </a:rPr>
              <a:t>Provincia di Catanzaro - Alunni  a.s. 2019/20</a:t>
            </a:r>
            <a:endParaRPr lang="it-IT" altLang="it-IT" sz="3200" smtClean="0">
              <a:solidFill>
                <a:srgbClr val="FFFF00"/>
              </a:solidFill>
            </a:endParaRPr>
          </a:p>
        </p:txBody>
      </p:sp>
      <p:graphicFrame>
        <p:nvGraphicFramePr>
          <p:cNvPr id="170365" name="Group 381"/>
          <p:cNvGraphicFramePr>
            <a:graphicFrameLocks noGrp="1"/>
          </p:cNvGraphicFramePr>
          <p:nvPr>
            <p:ph sz="half" idx="2"/>
          </p:nvPr>
        </p:nvGraphicFramePr>
        <p:xfrm>
          <a:off x="827088" y="1628775"/>
          <a:ext cx="7200900" cy="4537075"/>
        </p:xfrm>
        <a:graphic>
          <a:graphicData uri="http://schemas.openxmlformats.org/drawingml/2006/table">
            <a:tbl>
              <a:tblPr/>
              <a:tblGrid>
                <a:gridCol w="1284287"/>
                <a:gridCol w="1587500"/>
                <a:gridCol w="1489075"/>
                <a:gridCol w="1679575"/>
                <a:gridCol w="1160463"/>
              </a:tblGrid>
              <a:tr h="531813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70302020209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1441" marR="91441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46100">
                <a:tc gridSpan="5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ALUNNI</a:t>
                      </a:r>
                      <a:endParaRPr kumimoji="0" lang="en-US" altLang="it-IT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636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INFANZIA</a:t>
                      </a:r>
                      <a:endParaRPr kumimoji="0" lang="en-US" alt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PRIMARIA</a:t>
                      </a:r>
                      <a:endParaRPr kumimoji="0" lang="en-US" alt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SECONDARIA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PRIMO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GRADO</a:t>
                      </a:r>
                      <a:endParaRPr kumimoji="0" lang="en-US" alt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SECONDARIA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SECONDO 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GRADO</a:t>
                      </a:r>
                      <a:endParaRPr kumimoji="0" lang="en-US" alt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TOTALE</a:t>
                      </a:r>
                      <a:endParaRPr kumimoji="0" lang="en-US" alt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7.851</a:t>
                      </a:r>
                    </a:p>
                  </a:txBody>
                  <a:tcPr marL="91438" marR="91438"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14.665</a:t>
                      </a:r>
                    </a:p>
                  </a:txBody>
                  <a:tcPr marL="91438" marR="91438"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9.845</a:t>
                      </a:r>
                    </a:p>
                  </a:txBody>
                  <a:tcPr marL="91438" marR="91438"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17.066</a:t>
                      </a:r>
                    </a:p>
                  </a:txBody>
                  <a:tcPr marL="91438" marR="91438"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 gridSpan="4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IST.SCOLASTICHE  ATTUALI</a:t>
                      </a:r>
                      <a:endParaRPr kumimoji="0" lang="en-US" altLang="it-IT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it-IT" alt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1438" marR="91438"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I.C.</a:t>
                      </a:r>
                      <a:endParaRPr kumimoji="0" lang="en-US" alt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CPIA</a:t>
                      </a:r>
                      <a:endParaRPr kumimoji="0" lang="en-US" alt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IST. SCOL.  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II GRADO</a:t>
                      </a:r>
                      <a:endParaRPr kumimoji="0" lang="en-US" alt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TOTALE</a:t>
                      </a:r>
                      <a:endParaRPr kumimoji="0" lang="en-US" alt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29" marB="45729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it-IT" alt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1438" marR="91438" marT="45729" marB="4572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91438" marR="91438"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8" marR="91438"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38" marR="91438"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66</a:t>
                      </a:r>
                    </a:p>
                  </a:txBody>
                  <a:tcPr marL="91438" marR="91438" marT="45729" marB="4572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it-IT" alt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1438" marR="91438" marT="45729" marB="4572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87362"/>
          </a:xfrm>
        </p:spPr>
        <p:txBody>
          <a:bodyPr/>
          <a:lstStyle/>
          <a:p>
            <a:pPr algn="ctr" eaLnBrk="1" hangingPunct="1"/>
            <a:r>
              <a:rPr lang="it-IT" altLang="it-IT" sz="2500" smtClean="0">
                <a:solidFill>
                  <a:srgbClr val="FFFF00"/>
                </a:solidFill>
              </a:rPr>
              <a:t>Elenco scuole sottodimensionate  anno 2019/20</a:t>
            </a:r>
          </a:p>
        </p:txBody>
      </p:sp>
      <p:graphicFrame>
        <p:nvGraphicFramePr>
          <p:cNvPr id="172983" name="Group 951"/>
          <p:cNvGraphicFramePr>
            <a:graphicFrameLocks noGrp="1"/>
          </p:cNvGraphicFramePr>
          <p:nvPr>
            <p:ph sz="half" idx="1"/>
          </p:nvPr>
        </p:nvGraphicFramePr>
        <p:xfrm>
          <a:off x="533400" y="1371600"/>
          <a:ext cx="8153400" cy="4649788"/>
        </p:xfrm>
        <a:graphic>
          <a:graphicData uri="http://schemas.openxmlformats.org/drawingml/2006/table">
            <a:tbl>
              <a:tblPr/>
              <a:tblGrid>
                <a:gridCol w="6867525"/>
                <a:gridCol w="1285875"/>
              </a:tblGrid>
              <a:tr h="5254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ISTITUTO 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ALUNNI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388">
                <a:tc>
                  <a:txBody>
                    <a:bodyPr/>
                    <a:lstStyle>
                      <a:lvl1pPr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9DF13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IC CROPANI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541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388">
                <a:tc>
                  <a:txBody>
                    <a:bodyPr/>
                    <a:lstStyle>
                      <a:lvl1pPr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9DF13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IC  SIMERI CRICHI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481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9DF13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IC NOCERA TERINESE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568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388">
                <a:tc>
                  <a:txBody>
                    <a:bodyPr/>
                    <a:lstStyle>
                      <a:lvl1pPr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9DF13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IC DON LORENZO MILANI   MARTIRANO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329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388">
                <a:tc>
                  <a:txBody>
                    <a:bodyPr/>
                    <a:lstStyle>
                      <a:lvl1pPr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9DF13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IC “DON MILANI” LAMEZIA TERME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382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388">
                <a:tc>
                  <a:txBody>
                    <a:bodyPr/>
                    <a:lstStyle>
                      <a:lvl1pPr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LICEO CLASSICO “FIORENTINO” LAMEZIA TERME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464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Rectangle 2"/>
          <p:cNvPicPr>
            <a:picLocks noGrp="1" noChangeArrowheads="1"/>
          </p:cNvPicPr>
          <p:nvPr>
            <p:ph type="ctr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3100" y="1397000"/>
            <a:ext cx="7785100" cy="256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8286750" cy="5691188"/>
          </a:xfrm>
        </p:spPr>
        <p:txBody>
          <a:bodyPr/>
          <a:lstStyle/>
          <a:p>
            <a:pPr marR="0" algn="ctr" eaLnBrk="1" hangingPunct="1">
              <a:lnSpc>
                <a:spcPct val="130000"/>
              </a:lnSpc>
              <a:buClr>
                <a:schemeClr val="folHlink"/>
              </a:buClr>
            </a:pPr>
            <a:endParaRPr lang="it-IT" altLang="it-IT" sz="900" b="1" smtClean="0">
              <a:solidFill>
                <a:srgbClr val="FF0000"/>
              </a:solidFill>
            </a:endParaRPr>
          </a:p>
          <a:p>
            <a:pPr marR="0" algn="ctr" eaLnBrk="1" hangingPunct="1">
              <a:lnSpc>
                <a:spcPct val="130000"/>
              </a:lnSpc>
              <a:buClr>
                <a:schemeClr val="folHlink"/>
              </a:buClr>
            </a:pPr>
            <a:r>
              <a:rPr lang="it-IT" altLang="it-IT" sz="2400" b="1" smtClean="0">
                <a:solidFill>
                  <a:srgbClr val="FF0000"/>
                </a:solidFill>
              </a:rPr>
              <a:t>ACCORPAMENTO DELL’ ISTITUTO COMPRENSIVO DI CROPANI ALL’ISTITUTO COMPRENSIVO SERSALE </a:t>
            </a:r>
          </a:p>
          <a:p>
            <a:pPr marR="0" algn="l" eaLnBrk="1" hangingPunct="1">
              <a:lnSpc>
                <a:spcPct val="120000"/>
              </a:lnSpc>
              <a:spcBef>
                <a:spcPct val="0"/>
              </a:spcBef>
              <a:buClr>
                <a:schemeClr val="folHlink"/>
              </a:buClr>
            </a:pPr>
            <a:r>
              <a:rPr lang="it-IT" altLang="it-IT" b="1" smtClean="0">
                <a:solidFill>
                  <a:srgbClr val="FFFF00"/>
                </a:solidFill>
              </a:rPr>
              <a:t>(</a:t>
            </a:r>
            <a:r>
              <a:rPr lang="it-IT" altLang="it-IT" sz="1600" b="1" smtClean="0">
                <a:solidFill>
                  <a:srgbClr val="FFFF00"/>
                </a:solidFill>
              </a:rPr>
              <a:t>escluse le scuole del Comune di Zagarise confluenti nell’ I.C. di SIMERI  CRICHI) :</a:t>
            </a:r>
          </a:p>
          <a:p>
            <a:pPr marR="0" algn="l" eaLnBrk="1" hangingPunct="1">
              <a:lnSpc>
                <a:spcPct val="130000"/>
              </a:lnSpc>
              <a:buClr>
                <a:schemeClr val="folHlink"/>
              </a:buClr>
            </a:pPr>
            <a:r>
              <a:rPr lang="it-IT" altLang="it-IT" sz="3200" b="1" smtClean="0">
                <a:solidFill>
                  <a:srgbClr val="FF0000"/>
                </a:solidFill>
              </a:rPr>
              <a:t>I.C. CROPANI- SERSALE  </a:t>
            </a:r>
            <a:r>
              <a:rPr lang="it-IT" altLang="it-IT" sz="2000" smtClean="0"/>
              <a:t>COMPRENDENTE</a:t>
            </a:r>
            <a:r>
              <a:rPr lang="it-IT" altLang="it-IT" sz="2000" smtClean="0">
                <a:solidFill>
                  <a:srgbClr val="FFFF00"/>
                </a:solidFill>
              </a:rPr>
              <a:t> </a:t>
            </a:r>
            <a:r>
              <a:rPr lang="it-IT" altLang="it-IT" smtClean="0">
                <a:solidFill>
                  <a:srgbClr val="FFFF00"/>
                </a:solidFill>
              </a:rPr>
              <a:t>:</a:t>
            </a:r>
            <a:endParaRPr lang="it-IT" altLang="it-IT" b="1" smtClean="0">
              <a:solidFill>
                <a:srgbClr val="FFFF00"/>
              </a:solidFill>
            </a:endParaRPr>
          </a:p>
          <a:p>
            <a:pPr marR="0" algn="l" eaLnBrk="1" hangingPunct="1">
              <a:lnSpc>
                <a:spcPct val="130000"/>
              </a:lnSpc>
              <a:buClr>
                <a:schemeClr val="folHlink"/>
              </a:buClr>
            </a:pPr>
            <a:r>
              <a:rPr lang="it-IT" altLang="it-IT" sz="2000" b="1" smtClean="0"/>
              <a:t>I.C. SERSALE (SEDE DIRIGENZA) </a:t>
            </a:r>
          </a:p>
          <a:p>
            <a:pPr marR="0" algn="l" eaLnBrk="1" hangingPunct="1">
              <a:lnSpc>
                <a:spcPct val="130000"/>
              </a:lnSpc>
              <a:buClr>
                <a:schemeClr val="folHlink"/>
              </a:buClr>
            </a:pPr>
            <a:r>
              <a:rPr lang="it-IT" altLang="it-IT" sz="2000" b="1" smtClean="0">
                <a:solidFill>
                  <a:srgbClr val="FFFF00"/>
                </a:solidFill>
              </a:rPr>
              <a:t>(Escluse le scuole comune di Zagarise)         		 </a:t>
            </a:r>
            <a:r>
              <a:rPr lang="it-IT" altLang="it-IT" b="1" smtClean="0"/>
              <a:t>374</a:t>
            </a:r>
          </a:p>
          <a:p>
            <a:pPr marR="0" algn="l" eaLnBrk="1" hangingPunct="1">
              <a:lnSpc>
                <a:spcPct val="130000"/>
              </a:lnSpc>
              <a:buClr>
                <a:schemeClr val="folHlink"/>
              </a:buClr>
            </a:pPr>
            <a:r>
              <a:rPr lang="it-IT" altLang="it-IT" sz="2000" b="1" smtClean="0"/>
              <a:t>I.C. CROPANI   </a:t>
            </a:r>
            <a:r>
              <a:rPr lang="it-IT" altLang="it-IT" b="1" smtClean="0"/>
              <a:t>	 	             	       	             541</a:t>
            </a:r>
            <a:endParaRPr lang="it-IT" altLang="it-IT" b="1" smtClean="0">
              <a:solidFill>
                <a:srgbClr val="800000"/>
              </a:solidFill>
            </a:endParaRPr>
          </a:p>
          <a:p>
            <a:pPr marR="0" algn="l" eaLnBrk="1" hangingPunct="1">
              <a:lnSpc>
                <a:spcPct val="130000"/>
              </a:lnSpc>
              <a:buClr>
                <a:schemeClr val="folHlink"/>
              </a:buClr>
            </a:pPr>
            <a:r>
              <a:rPr lang="it-IT" altLang="it-IT" b="1" smtClean="0">
                <a:solidFill>
                  <a:srgbClr val="FF0000"/>
                </a:solidFill>
              </a:rPr>
              <a:t>				</a:t>
            </a:r>
            <a:r>
              <a:rPr lang="it-IT" altLang="it-IT" sz="3200" b="1" smtClean="0">
                <a:solidFill>
                  <a:srgbClr val="FF0000"/>
                </a:solidFill>
              </a:rPr>
              <a:t>TOTALE</a:t>
            </a:r>
            <a:r>
              <a:rPr lang="it-IT" altLang="it-IT" sz="3200" b="1" smtClean="0">
                <a:solidFill>
                  <a:srgbClr val="800000"/>
                </a:solidFill>
              </a:rPr>
              <a:t>	      </a:t>
            </a:r>
            <a:r>
              <a:rPr lang="it-IT" altLang="it-IT" sz="3200" b="1" smtClean="0">
                <a:solidFill>
                  <a:srgbClr val="FF0000"/>
                </a:solidFill>
              </a:rPr>
              <a:t>   915</a:t>
            </a:r>
          </a:p>
          <a:p>
            <a:pPr marR="0" algn="l" eaLnBrk="1" hangingPunct="1">
              <a:lnSpc>
                <a:spcPct val="50000"/>
              </a:lnSpc>
              <a:buClr>
                <a:schemeClr val="folHlink"/>
              </a:buClr>
            </a:pPr>
            <a:endParaRPr lang="it-IT" altLang="it-IT" sz="2000" b="1" smtClean="0">
              <a:solidFill>
                <a:srgbClr val="F41414"/>
              </a:solidFill>
            </a:endParaRPr>
          </a:p>
          <a:p>
            <a:pPr marR="0" algn="l" eaLnBrk="1" hangingPunct="1">
              <a:lnSpc>
                <a:spcPct val="40000"/>
              </a:lnSpc>
              <a:buClr>
                <a:schemeClr val="folHlink"/>
              </a:buClr>
            </a:pPr>
            <a:endParaRPr lang="it-IT" altLang="it-IT" sz="900" b="1" smtClean="0">
              <a:solidFill>
                <a:srgbClr val="FFFF00"/>
              </a:solidFill>
            </a:endParaRPr>
          </a:p>
          <a:p>
            <a:pPr marR="0" algn="l" eaLnBrk="1" hangingPunct="1">
              <a:lnSpc>
                <a:spcPct val="130000"/>
              </a:lnSpc>
              <a:buClr>
                <a:schemeClr val="folHlink"/>
              </a:buClr>
            </a:pPr>
            <a:endParaRPr lang="it-IT" altLang="it-IT" sz="900" b="1" smtClean="0">
              <a:solidFill>
                <a:srgbClr val="F41414"/>
              </a:solidFill>
            </a:endParaRPr>
          </a:p>
          <a:p>
            <a:pPr marR="0" algn="l" eaLnBrk="1" hangingPunct="1">
              <a:lnSpc>
                <a:spcPct val="130000"/>
              </a:lnSpc>
              <a:buClr>
                <a:schemeClr val="folHlink"/>
              </a:buClr>
            </a:pPr>
            <a:endParaRPr lang="it-IT" altLang="it-IT" sz="900" b="1" smtClean="0">
              <a:solidFill>
                <a:srgbClr val="F41414"/>
              </a:solidFill>
            </a:endParaRPr>
          </a:p>
          <a:p>
            <a:pPr marR="0" algn="l" eaLnBrk="1" hangingPunct="1">
              <a:lnSpc>
                <a:spcPct val="130000"/>
              </a:lnSpc>
              <a:buClr>
                <a:schemeClr val="folHlink"/>
              </a:buClr>
            </a:pPr>
            <a:endParaRPr lang="it-IT" altLang="it-IT" sz="500" b="1" smtClean="0">
              <a:solidFill>
                <a:srgbClr val="F41414"/>
              </a:solidFill>
            </a:endParaRPr>
          </a:p>
          <a:p>
            <a:pPr marR="0" algn="l" eaLnBrk="1" hangingPunct="1">
              <a:lnSpc>
                <a:spcPct val="130000"/>
              </a:lnSpc>
              <a:buClr>
                <a:schemeClr val="folHlink"/>
              </a:buClr>
            </a:pPr>
            <a:endParaRPr lang="it-IT" altLang="it-IT" sz="500" b="1" smtClean="0">
              <a:solidFill>
                <a:srgbClr val="F41414"/>
              </a:solidFill>
            </a:endParaRPr>
          </a:p>
          <a:p>
            <a:pPr marR="0" algn="l" eaLnBrk="1" hangingPunct="1">
              <a:lnSpc>
                <a:spcPct val="120000"/>
              </a:lnSpc>
              <a:buClr>
                <a:schemeClr val="folHlink"/>
              </a:buClr>
              <a:buFont typeface="Wingdings" pitchFamily="-93" charset="2"/>
              <a:buNone/>
            </a:pPr>
            <a:endParaRPr lang="it-IT" altLang="it-IT" sz="500" b="1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asellaDiTesto 5"/>
          <p:cNvSpPr txBox="1">
            <a:spLocks noChangeArrowheads="1"/>
          </p:cNvSpPr>
          <p:nvPr/>
        </p:nvSpPr>
        <p:spPr bwMode="auto">
          <a:xfrm>
            <a:off x="427038" y="457200"/>
            <a:ext cx="8229600" cy="464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endParaRPr lang="it-IT" altLang="it-IT"/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it-IT" altLang="it-IT" sz="2400" b="1">
                <a:solidFill>
                  <a:srgbClr val="FF0000"/>
                </a:solidFill>
              </a:rPr>
              <a:t>ACCORPAMENTO </a:t>
            </a:r>
            <a:r>
              <a:rPr lang="it-IT" altLang="it-IT" sz="2400" b="1">
                <a:solidFill>
                  <a:srgbClr val="FFFFFF"/>
                </a:solidFill>
              </a:rPr>
              <a:t>delle scuole del comune di </a:t>
            </a:r>
            <a:r>
              <a:rPr lang="it-IT" altLang="it-IT" sz="2800" b="1">
                <a:solidFill>
                  <a:srgbClr val="008000"/>
                </a:solidFill>
              </a:rPr>
              <a:t>ZAGARISE</a:t>
            </a: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it-IT" altLang="it-IT" sz="2800" b="1">
                <a:solidFill>
                  <a:srgbClr val="FF0000"/>
                </a:solidFill>
              </a:rPr>
              <a:t>ALL’I.C. SIMERI  CRICHI</a:t>
            </a:r>
            <a:r>
              <a:rPr lang="it-IT" altLang="it-IT" sz="200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it-IT" altLang="it-IT" sz="2800" b="1">
                <a:solidFill>
                  <a:srgbClr val="FFFF00"/>
                </a:solidFill>
              </a:rPr>
              <a:t>IC   SIMERI CRICHI  </a:t>
            </a:r>
            <a:r>
              <a:rPr lang="it-IT" altLang="it-IT" sz="2000"/>
              <a:t>comprendente le scuole dei Comuni di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it-IT" altLang="it-IT" sz="2400" b="1">
                <a:solidFill>
                  <a:srgbClr val="008C00"/>
                </a:solidFill>
              </a:rPr>
              <a:t>SIMERI CRICHI 										  </a:t>
            </a:r>
            <a:r>
              <a:rPr lang="it-IT" altLang="it-IT" sz="2400" b="1">
                <a:solidFill>
                  <a:schemeClr val="bg1"/>
                </a:solidFill>
              </a:rPr>
              <a:t>     </a:t>
            </a:r>
            <a:r>
              <a:rPr lang="it-IT" altLang="it-IT" sz="2400" b="1">
                <a:solidFill>
                  <a:srgbClr val="FFFFFF"/>
                </a:solidFill>
              </a:rPr>
              <a:t>343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it-IT" altLang="it-IT" sz="2400" b="1">
                <a:solidFill>
                  <a:srgbClr val="008C00"/>
                </a:solidFill>
              </a:rPr>
              <a:t>SOVERIA SIMERI   							</a:t>
            </a:r>
            <a:r>
              <a:rPr lang="it-IT" altLang="it-IT" sz="2400" b="1">
                <a:solidFill>
                  <a:srgbClr val="FFFFFF"/>
                </a:solidFill>
              </a:rPr>
              <a:t>                           138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it-IT" altLang="it-IT" sz="2400" b="1">
                <a:solidFill>
                  <a:srgbClr val="008C00"/>
                </a:solidFill>
              </a:rPr>
              <a:t>ZAGARISE  </a:t>
            </a:r>
            <a:r>
              <a:rPr lang="it-IT" altLang="it-IT" sz="2400" b="1">
                <a:solidFill>
                  <a:srgbClr val="FFFFFF"/>
                </a:solidFill>
              </a:rPr>
              <a:t>(provenienti dal’IC di Sersale)   </a:t>
            </a:r>
            <a:r>
              <a:rPr lang="it-IT" altLang="it-IT" sz="2400" b="1">
                <a:solidFill>
                  <a:srgbClr val="008C00"/>
                </a:solidFill>
              </a:rPr>
              <a:t>       </a:t>
            </a:r>
            <a:r>
              <a:rPr lang="it-IT" altLang="it-IT" sz="2400" b="1">
                <a:solidFill>
                  <a:schemeClr val="bg1"/>
                </a:solidFill>
              </a:rPr>
              <a:t>                </a:t>
            </a:r>
            <a:r>
              <a:rPr lang="it-IT" altLang="it-IT" sz="2400" b="1">
                <a:solidFill>
                  <a:srgbClr val="FFFFFF"/>
                </a:solidFill>
              </a:rPr>
              <a:t>133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it-IT" altLang="it-IT"/>
              <a:t>									</a:t>
            </a:r>
            <a:r>
              <a:rPr lang="it-IT" altLang="it-IT" sz="2800"/>
              <a:t>	</a:t>
            </a:r>
            <a:r>
              <a:rPr lang="it-IT" altLang="it-IT" sz="3200" b="1">
                <a:solidFill>
                  <a:srgbClr val="FF0000"/>
                </a:solidFill>
              </a:rPr>
              <a:t>TOTALE	         614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subTitle" idx="1"/>
          </p:nvPr>
        </p:nvSpPr>
        <p:spPr>
          <a:xfrm>
            <a:off x="468313" y="549275"/>
            <a:ext cx="8370887" cy="5940425"/>
          </a:xfrm>
        </p:spPr>
        <p:txBody>
          <a:bodyPr/>
          <a:lstStyle/>
          <a:p>
            <a:pPr marR="0" algn="l" eaLnBrk="1" hangingPunct="1">
              <a:lnSpc>
                <a:spcPct val="60000"/>
              </a:lnSpc>
              <a:buClr>
                <a:schemeClr val="folHlink"/>
              </a:buClr>
              <a:buFont typeface="Wingdings" pitchFamily="-93" charset="2"/>
              <a:buNone/>
            </a:pPr>
            <a:endParaRPr lang="it-IT" altLang="it-IT" sz="1500" b="1" smtClean="0">
              <a:solidFill>
                <a:srgbClr val="FFFF00"/>
              </a:solidFill>
            </a:endParaRPr>
          </a:p>
          <a:p>
            <a:pPr marR="0" algn="l" eaLnBrk="1" hangingPunct="1">
              <a:lnSpc>
                <a:spcPct val="60000"/>
              </a:lnSpc>
              <a:buClr>
                <a:schemeClr val="folHlink"/>
              </a:buClr>
            </a:pPr>
            <a:endParaRPr lang="it-IT" altLang="it-IT" sz="1500" b="1" smtClean="0">
              <a:solidFill>
                <a:srgbClr val="F41414"/>
              </a:solidFill>
            </a:endParaRPr>
          </a:p>
          <a:p>
            <a:pPr marR="0" algn="l" eaLnBrk="1" hangingPunct="1">
              <a:lnSpc>
                <a:spcPct val="60000"/>
              </a:lnSpc>
              <a:buClr>
                <a:schemeClr val="folHlink"/>
              </a:buClr>
            </a:pPr>
            <a:endParaRPr lang="it-IT" altLang="it-IT" sz="1500" b="1" smtClean="0">
              <a:solidFill>
                <a:srgbClr val="F41414"/>
              </a:solidFill>
            </a:endParaRPr>
          </a:p>
          <a:p>
            <a:pPr marR="0" algn="l" eaLnBrk="1" hangingPunct="1">
              <a:lnSpc>
                <a:spcPct val="120000"/>
              </a:lnSpc>
              <a:buClr>
                <a:schemeClr val="folHlink"/>
              </a:buClr>
            </a:pPr>
            <a:r>
              <a:rPr lang="it-IT" altLang="it-IT" sz="2400" b="1" smtClean="0">
                <a:solidFill>
                  <a:srgbClr val="FF0000"/>
                </a:solidFill>
              </a:rPr>
              <a:t>ACCORPAMENTO DELL’IC  DI </a:t>
            </a:r>
            <a:r>
              <a:rPr lang="it-IT" altLang="it-IT" sz="2400" b="1" smtClean="0">
                <a:solidFill>
                  <a:srgbClr val="008000"/>
                </a:solidFill>
              </a:rPr>
              <a:t>NOCERA TERINESE </a:t>
            </a:r>
          </a:p>
          <a:p>
            <a:pPr marR="0" algn="l" eaLnBrk="1" hangingPunct="1">
              <a:lnSpc>
                <a:spcPct val="120000"/>
              </a:lnSpc>
              <a:buClr>
                <a:schemeClr val="folHlink"/>
              </a:buClr>
            </a:pPr>
            <a:r>
              <a:rPr lang="it-IT" altLang="it-IT" b="1" smtClean="0"/>
              <a:t>(escluse le scuole di San Mango d’Aquino confluite nell’IC di </a:t>
            </a:r>
            <a:r>
              <a:rPr lang="it-IT" altLang="it-IT" sz="2000" b="1" smtClean="0">
                <a:solidFill>
                  <a:srgbClr val="008000"/>
                </a:solidFill>
              </a:rPr>
              <a:t>MARTIRANO</a:t>
            </a:r>
            <a:r>
              <a:rPr lang="it-IT" altLang="it-IT" b="1" smtClean="0"/>
              <a:t>)  </a:t>
            </a:r>
          </a:p>
          <a:p>
            <a:pPr marR="0" algn="l" eaLnBrk="1" hangingPunct="1">
              <a:lnSpc>
                <a:spcPct val="120000"/>
              </a:lnSpc>
              <a:buClr>
                <a:schemeClr val="folHlink"/>
              </a:buClr>
            </a:pPr>
            <a:r>
              <a:rPr lang="it-IT" altLang="it-IT" sz="2400" b="1" smtClean="0">
                <a:solidFill>
                  <a:srgbClr val="FF0000"/>
                </a:solidFill>
              </a:rPr>
              <a:t>ALL’ISTITUTO COMPRENSIVO DI FALERNA:</a:t>
            </a:r>
          </a:p>
          <a:p>
            <a:pPr marR="0" algn="l" eaLnBrk="1" hangingPunct="1">
              <a:lnSpc>
                <a:spcPct val="60000"/>
              </a:lnSpc>
              <a:buClr>
                <a:schemeClr val="folHlink"/>
              </a:buClr>
            </a:pPr>
            <a:endParaRPr lang="it-IT" altLang="it-IT" sz="1500" b="1" smtClean="0">
              <a:solidFill>
                <a:srgbClr val="F41414"/>
              </a:solidFill>
            </a:endParaRPr>
          </a:p>
          <a:p>
            <a:pPr marR="0" algn="l" eaLnBrk="1" hangingPunct="1">
              <a:lnSpc>
                <a:spcPct val="60000"/>
              </a:lnSpc>
              <a:buClr>
                <a:schemeClr val="folHlink"/>
              </a:buClr>
            </a:pPr>
            <a:r>
              <a:rPr lang="it-IT" altLang="it-IT" sz="2800" b="1" smtClean="0">
                <a:solidFill>
                  <a:srgbClr val="FFFF00"/>
                </a:solidFill>
              </a:rPr>
              <a:t>IC  FALERNA  - NOCERA TIRINESE   </a:t>
            </a:r>
            <a:r>
              <a:rPr lang="it-IT" altLang="it-IT" sz="2000" smtClean="0"/>
              <a:t>COMPRENDENTE</a:t>
            </a:r>
            <a:r>
              <a:rPr lang="it-IT" altLang="it-IT" smtClean="0"/>
              <a:t> </a:t>
            </a:r>
            <a:r>
              <a:rPr lang="it-IT" altLang="it-IT" smtClean="0">
                <a:solidFill>
                  <a:srgbClr val="FFFF00"/>
                </a:solidFill>
              </a:rPr>
              <a:t>:</a:t>
            </a:r>
          </a:p>
          <a:p>
            <a:pPr marR="0" algn="l" eaLnBrk="1" hangingPunct="1">
              <a:lnSpc>
                <a:spcPct val="60000"/>
              </a:lnSpc>
              <a:buClr>
                <a:schemeClr val="folHlink"/>
              </a:buClr>
            </a:pPr>
            <a:endParaRPr lang="it-IT" altLang="it-IT" b="1" smtClean="0">
              <a:solidFill>
                <a:srgbClr val="FFFF00"/>
              </a:solidFill>
            </a:endParaRPr>
          </a:p>
          <a:p>
            <a:pPr marR="0" algn="l" eaLnBrk="1" hangingPunct="1">
              <a:lnSpc>
                <a:spcPct val="110000"/>
              </a:lnSpc>
              <a:buClr>
                <a:schemeClr val="folHlink"/>
              </a:buClr>
            </a:pPr>
            <a:r>
              <a:rPr lang="it-IT" altLang="it-IT" sz="2400" b="1" smtClean="0"/>
              <a:t>I.C. FALERNA     </a:t>
            </a:r>
            <a:r>
              <a:rPr lang="it-IT" altLang="it-IT" sz="2000" b="1" smtClean="0"/>
              <a:t>(SEDE DIRIGENZA)</a:t>
            </a:r>
            <a:r>
              <a:rPr lang="it-IT" altLang="it-IT" smtClean="0"/>
              <a:t>	</a:t>
            </a:r>
            <a:r>
              <a:rPr lang="it-IT" altLang="it-IT" sz="2000" smtClean="0"/>
              <a:t>                                </a:t>
            </a:r>
            <a:r>
              <a:rPr lang="it-IT" altLang="it-IT" sz="2000" b="1" smtClean="0"/>
              <a:t>413</a:t>
            </a:r>
          </a:p>
          <a:p>
            <a:pPr marR="0" algn="l" eaLnBrk="1" hangingPunct="1">
              <a:lnSpc>
                <a:spcPct val="110000"/>
              </a:lnSpc>
              <a:buClr>
                <a:schemeClr val="folHlink"/>
              </a:buClr>
            </a:pPr>
            <a:r>
              <a:rPr lang="it-IT" altLang="it-IT" sz="2000" b="1" smtClean="0"/>
              <a:t>SCUOLE COMUNE DI NOCERA TERINESE</a:t>
            </a:r>
            <a:r>
              <a:rPr lang="it-IT" altLang="it-IT" b="1" smtClean="0"/>
              <a:t>	</a:t>
            </a:r>
            <a:r>
              <a:rPr lang="it-IT" altLang="it-IT" smtClean="0"/>
              <a:t>		</a:t>
            </a:r>
            <a:r>
              <a:rPr lang="it-IT" altLang="it-IT" sz="2000" smtClean="0"/>
              <a:t>   </a:t>
            </a:r>
            <a:r>
              <a:rPr lang="it-IT" altLang="it-IT" sz="2000" b="1" smtClean="0"/>
              <a:t>436</a:t>
            </a:r>
            <a:endParaRPr lang="it-IT" altLang="it-IT" sz="2000" b="1" smtClean="0">
              <a:solidFill>
                <a:srgbClr val="FFFF00"/>
              </a:solidFill>
            </a:endParaRPr>
          </a:p>
          <a:p>
            <a:pPr marR="0" algn="l" eaLnBrk="1" hangingPunct="1">
              <a:lnSpc>
                <a:spcPct val="60000"/>
              </a:lnSpc>
              <a:buClr>
                <a:schemeClr val="folHlink"/>
              </a:buClr>
            </a:pPr>
            <a:r>
              <a:rPr lang="it-IT" altLang="it-IT" sz="1500" smtClean="0">
                <a:solidFill>
                  <a:srgbClr val="FFFF00"/>
                </a:solidFill>
              </a:rPr>
              <a:t>								  				         	</a:t>
            </a:r>
            <a:r>
              <a:rPr lang="it-IT" altLang="it-IT" sz="2800" smtClean="0">
                <a:solidFill>
                  <a:srgbClr val="FFFF00"/>
                </a:solidFill>
              </a:rPr>
              <a:t> </a:t>
            </a:r>
            <a:r>
              <a:rPr lang="it-IT" altLang="it-IT" sz="3200" b="1" smtClean="0">
                <a:solidFill>
                  <a:srgbClr val="800000"/>
                </a:solidFill>
              </a:rPr>
              <a:t>TOTALE           849</a:t>
            </a:r>
          </a:p>
          <a:p>
            <a:pPr marR="0" algn="l" eaLnBrk="1" hangingPunct="1">
              <a:lnSpc>
                <a:spcPct val="60000"/>
              </a:lnSpc>
              <a:buClr>
                <a:schemeClr val="folHlink"/>
              </a:buClr>
              <a:buFont typeface="Wingdings" pitchFamily="-93" charset="2"/>
              <a:buNone/>
            </a:pPr>
            <a:endParaRPr lang="it-IT" altLang="it-IT" sz="1500" b="1" smtClean="0">
              <a:solidFill>
                <a:srgbClr val="F41414"/>
              </a:solidFill>
            </a:endParaRPr>
          </a:p>
          <a:p>
            <a:pPr marR="0" eaLnBrk="1" hangingPunct="1">
              <a:lnSpc>
                <a:spcPct val="60000"/>
              </a:lnSpc>
              <a:buClr>
                <a:schemeClr val="folHlink"/>
              </a:buClr>
              <a:buFont typeface="Wingdings" pitchFamily="-93" charset="2"/>
              <a:buNone/>
            </a:pPr>
            <a:endParaRPr lang="it-IT" altLang="it-IT" sz="1500" b="1" smtClean="0">
              <a:solidFill>
                <a:srgbClr val="F41414"/>
              </a:solidFill>
            </a:endParaRPr>
          </a:p>
          <a:p>
            <a:pPr marR="0" eaLnBrk="1" hangingPunct="1">
              <a:lnSpc>
                <a:spcPct val="60000"/>
              </a:lnSpc>
              <a:buClr>
                <a:schemeClr val="folHlink"/>
              </a:buClr>
              <a:buFont typeface="Wingdings" pitchFamily="-93" charset="2"/>
              <a:buNone/>
            </a:pPr>
            <a:endParaRPr lang="it-IT" altLang="it-IT" sz="1500" b="1" smtClean="0">
              <a:solidFill>
                <a:srgbClr val="F4141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subTitle" idx="1"/>
          </p:nvPr>
        </p:nvSpPr>
        <p:spPr>
          <a:xfrm>
            <a:off x="468313" y="549275"/>
            <a:ext cx="8207375" cy="5940425"/>
          </a:xfrm>
        </p:spPr>
        <p:txBody>
          <a:bodyPr/>
          <a:lstStyle/>
          <a:p>
            <a:pPr marR="0" algn="l" eaLnBrk="1" hangingPunct="1">
              <a:lnSpc>
                <a:spcPct val="60000"/>
              </a:lnSpc>
              <a:buClr>
                <a:schemeClr val="folHlink"/>
              </a:buClr>
              <a:buFont typeface="Wingdings" pitchFamily="-93" charset="2"/>
              <a:buNone/>
            </a:pPr>
            <a:endParaRPr lang="it-IT" altLang="it-IT" sz="1500" b="1" smtClean="0">
              <a:solidFill>
                <a:srgbClr val="FFFF00"/>
              </a:solidFill>
            </a:endParaRPr>
          </a:p>
          <a:p>
            <a:pPr marR="0" algn="ctr" eaLnBrk="1" hangingPunct="1">
              <a:lnSpc>
                <a:spcPct val="140000"/>
              </a:lnSpc>
              <a:buClr>
                <a:schemeClr val="folHlink"/>
              </a:buClr>
            </a:pPr>
            <a:r>
              <a:rPr lang="it-IT" altLang="it-IT" sz="2800" b="1" smtClean="0">
                <a:solidFill>
                  <a:srgbClr val="F41414"/>
                </a:solidFill>
              </a:rPr>
              <a:t>IC MARTIRANO </a:t>
            </a:r>
          </a:p>
          <a:p>
            <a:pPr marR="0" algn="ctr" eaLnBrk="1" hangingPunct="1">
              <a:lnSpc>
                <a:spcPct val="140000"/>
              </a:lnSpc>
              <a:buClr>
                <a:schemeClr val="folHlink"/>
              </a:buClr>
            </a:pPr>
            <a:r>
              <a:rPr lang="it-IT" altLang="it-IT" b="1" smtClean="0">
                <a:solidFill>
                  <a:srgbClr val="FFFFFF"/>
                </a:solidFill>
              </a:rPr>
              <a:t>comprendente le scuole dei Comuni di:</a:t>
            </a:r>
          </a:p>
          <a:p>
            <a:pPr marR="0" algn="l" eaLnBrk="1" hangingPunct="1">
              <a:lnSpc>
                <a:spcPct val="140000"/>
              </a:lnSpc>
              <a:buClr>
                <a:schemeClr val="folHlink"/>
              </a:buClr>
            </a:pPr>
            <a:r>
              <a:rPr lang="it-IT" altLang="it-IT" sz="2400" b="1" smtClean="0">
                <a:solidFill>
                  <a:srgbClr val="008000"/>
                </a:solidFill>
              </a:rPr>
              <a:t>MARTIRANO</a:t>
            </a:r>
            <a:r>
              <a:rPr lang="it-IT" altLang="it-IT" sz="2400" b="1" smtClean="0">
                <a:solidFill>
                  <a:srgbClr val="F41414"/>
                </a:solidFill>
              </a:rPr>
              <a:t>			</a:t>
            </a:r>
            <a:r>
              <a:rPr lang="it-IT" altLang="it-IT" sz="2400" b="1" smtClean="0"/>
              <a:t>	                260</a:t>
            </a:r>
          </a:p>
          <a:p>
            <a:pPr marR="0" algn="l" eaLnBrk="1" hangingPunct="1">
              <a:lnSpc>
                <a:spcPct val="140000"/>
              </a:lnSpc>
              <a:buClr>
                <a:schemeClr val="folHlink"/>
              </a:buClr>
            </a:pPr>
            <a:r>
              <a:rPr lang="it-IT" altLang="it-IT" sz="2400" b="1" smtClean="0">
                <a:solidFill>
                  <a:srgbClr val="008000"/>
                </a:solidFill>
              </a:rPr>
              <a:t>MOTTA SANTA LUCIA </a:t>
            </a:r>
            <a:r>
              <a:rPr lang="it-IT" altLang="it-IT" sz="2400" b="1" smtClean="0">
                <a:solidFill>
                  <a:srgbClr val="F41414"/>
                </a:solidFill>
              </a:rPr>
              <a:t>			</a:t>
            </a:r>
            <a:r>
              <a:rPr lang="it-IT" altLang="it-IT" sz="2400" b="1" smtClean="0"/>
              <a:t>                  69</a:t>
            </a:r>
          </a:p>
          <a:p>
            <a:pPr marR="0" algn="l" eaLnBrk="1" hangingPunct="1">
              <a:lnSpc>
                <a:spcPct val="140000"/>
              </a:lnSpc>
              <a:buClr>
                <a:schemeClr val="folHlink"/>
              </a:buClr>
            </a:pPr>
            <a:r>
              <a:rPr lang="it-IT" altLang="it-IT" sz="2400" b="1" smtClean="0">
                <a:solidFill>
                  <a:srgbClr val="008000"/>
                </a:solidFill>
              </a:rPr>
              <a:t>SAN MANGO D’AQUINO 	</a:t>
            </a:r>
            <a:r>
              <a:rPr lang="it-IT" altLang="it-IT" sz="2400" b="1" smtClean="0">
                <a:solidFill>
                  <a:srgbClr val="F41414"/>
                </a:solidFill>
              </a:rPr>
              <a:t>		                  </a:t>
            </a:r>
            <a:r>
              <a:rPr lang="it-IT" altLang="it-IT" sz="2400" b="1" smtClean="0"/>
              <a:t>132</a:t>
            </a:r>
            <a:endParaRPr lang="it-IT" altLang="it-IT" sz="2400" b="1" smtClean="0">
              <a:solidFill>
                <a:srgbClr val="F41414"/>
              </a:solidFill>
            </a:endParaRPr>
          </a:p>
          <a:p>
            <a:pPr marR="0" algn="l" eaLnBrk="1" hangingPunct="1">
              <a:lnSpc>
                <a:spcPct val="140000"/>
              </a:lnSpc>
              <a:buClr>
                <a:schemeClr val="folHlink"/>
              </a:buClr>
            </a:pPr>
            <a:r>
              <a:rPr lang="it-IT" altLang="it-IT" sz="2000" b="1" smtClean="0"/>
              <a:t>(provenienti dall’IC </a:t>
            </a:r>
            <a:r>
              <a:rPr lang="it-IT" altLang="it-IT" sz="2000" b="1" smtClean="0">
                <a:solidFill>
                  <a:srgbClr val="FFFFFF"/>
                </a:solidFill>
              </a:rPr>
              <a:t>di Nocera Terinese)</a:t>
            </a:r>
            <a:endParaRPr lang="it-IT" altLang="it-IT" sz="2400" b="1" smtClean="0"/>
          </a:p>
          <a:p>
            <a:pPr marR="0" algn="l" eaLnBrk="1" hangingPunct="1">
              <a:lnSpc>
                <a:spcPct val="140000"/>
              </a:lnSpc>
              <a:buClr>
                <a:schemeClr val="folHlink"/>
              </a:buClr>
            </a:pPr>
            <a:r>
              <a:rPr lang="it-IT" altLang="it-IT" sz="1500" smtClean="0">
                <a:solidFill>
                  <a:srgbClr val="FFFF00"/>
                </a:solidFill>
              </a:rPr>
              <a:t>   					</a:t>
            </a:r>
            <a:r>
              <a:rPr lang="it-IT" altLang="it-IT" sz="3200" b="1" smtClean="0">
                <a:solidFill>
                  <a:srgbClr val="FF0000"/>
                </a:solidFill>
              </a:rPr>
              <a:t>TOTALE      461</a:t>
            </a:r>
          </a:p>
          <a:p>
            <a:pPr marR="0" algn="l" eaLnBrk="1" hangingPunct="1">
              <a:lnSpc>
                <a:spcPct val="140000"/>
              </a:lnSpc>
              <a:buClr>
                <a:schemeClr val="folHlink"/>
              </a:buClr>
            </a:pPr>
            <a:endParaRPr lang="it-IT" altLang="it-IT" sz="1500" b="1" smtClean="0">
              <a:solidFill>
                <a:srgbClr val="F41414"/>
              </a:solidFill>
            </a:endParaRPr>
          </a:p>
          <a:p>
            <a:pPr marR="0" algn="l" eaLnBrk="1" hangingPunct="1">
              <a:lnSpc>
                <a:spcPct val="60000"/>
              </a:lnSpc>
              <a:buClr>
                <a:schemeClr val="folHlink"/>
              </a:buClr>
            </a:pPr>
            <a:endParaRPr lang="it-IT" altLang="it-IT" sz="1500" b="1" smtClean="0">
              <a:solidFill>
                <a:srgbClr val="F41414"/>
              </a:solidFill>
            </a:endParaRPr>
          </a:p>
          <a:p>
            <a:pPr marR="0" algn="l" eaLnBrk="1" hangingPunct="1">
              <a:lnSpc>
                <a:spcPct val="60000"/>
              </a:lnSpc>
              <a:buClr>
                <a:schemeClr val="folHlink"/>
              </a:buClr>
              <a:buFont typeface="Wingdings" pitchFamily="-93" charset="2"/>
              <a:buNone/>
            </a:pPr>
            <a:endParaRPr lang="it-IT" altLang="it-IT" sz="1500" b="1" smtClean="0">
              <a:solidFill>
                <a:srgbClr val="F41414"/>
              </a:solidFill>
            </a:endParaRPr>
          </a:p>
          <a:p>
            <a:pPr marR="0" eaLnBrk="1" hangingPunct="1">
              <a:lnSpc>
                <a:spcPct val="60000"/>
              </a:lnSpc>
              <a:buClr>
                <a:schemeClr val="folHlink"/>
              </a:buClr>
              <a:buFont typeface="Wingdings" pitchFamily="-93" charset="2"/>
              <a:buNone/>
            </a:pPr>
            <a:endParaRPr lang="it-IT" altLang="it-IT" sz="1500" b="1" smtClean="0">
              <a:solidFill>
                <a:srgbClr val="F41414"/>
              </a:solidFill>
            </a:endParaRPr>
          </a:p>
          <a:p>
            <a:pPr marR="0" eaLnBrk="1" hangingPunct="1">
              <a:lnSpc>
                <a:spcPct val="60000"/>
              </a:lnSpc>
              <a:buClr>
                <a:schemeClr val="folHlink"/>
              </a:buClr>
              <a:buFont typeface="Wingdings" pitchFamily="-93" charset="2"/>
              <a:buNone/>
            </a:pPr>
            <a:endParaRPr lang="it-IT" altLang="it-IT" sz="1500" b="1" smtClean="0">
              <a:solidFill>
                <a:srgbClr val="F4141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contenuto 2"/>
          <p:cNvSpPr>
            <a:spLocks noGrp="1"/>
          </p:cNvSpPr>
          <p:nvPr>
            <p:ph idx="1"/>
          </p:nvPr>
        </p:nvSpPr>
        <p:spPr>
          <a:xfrm>
            <a:off x="779463" y="476250"/>
            <a:ext cx="7907337" cy="5561013"/>
          </a:xfrm>
        </p:spPr>
        <p:txBody>
          <a:bodyPr/>
          <a:lstStyle/>
          <a:p>
            <a:pPr marL="9525" eaLnBrk="1" hangingPunct="1">
              <a:lnSpc>
                <a:spcPct val="130000"/>
              </a:lnSpc>
              <a:spcBef>
                <a:spcPts val="800"/>
              </a:spcBef>
              <a:buClr>
                <a:schemeClr val="folHlink"/>
              </a:buClr>
              <a:buFont typeface="Wingdings 2" pitchFamily="-93" charset="2"/>
              <a:buNone/>
            </a:pPr>
            <a:endParaRPr lang="it-IT" altLang="it-IT" sz="2000" b="1" smtClean="0">
              <a:solidFill>
                <a:srgbClr val="F41414"/>
              </a:solidFill>
            </a:endParaRPr>
          </a:p>
          <a:p>
            <a:pPr marL="9525" algn="ctr" eaLnBrk="1" hangingPunct="1">
              <a:lnSpc>
                <a:spcPct val="130000"/>
              </a:lnSpc>
              <a:spcBef>
                <a:spcPts val="8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2400" b="1" smtClean="0">
                <a:solidFill>
                  <a:srgbClr val="F41414"/>
                </a:solidFill>
              </a:rPr>
              <a:t>ACCORPAMENTO DELL’ISTITUTO COMPRENSIVO</a:t>
            </a:r>
          </a:p>
          <a:p>
            <a:pPr marL="9525" algn="ctr" eaLnBrk="1" hangingPunct="1">
              <a:lnSpc>
                <a:spcPct val="130000"/>
              </a:lnSpc>
              <a:spcBef>
                <a:spcPts val="8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2400" b="1" smtClean="0">
                <a:solidFill>
                  <a:srgbClr val="F41414"/>
                </a:solidFill>
              </a:rPr>
              <a:t> «DON MILANI» LAMEZIA T.  ALL’ISTITUTO COMPRENSIVO «MANZONI» LAMEZIA TERME. </a:t>
            </a:r>
          </a:p>
          <a:p>
            <a:pPr marL="9525" eaLnBrk="1" hangingPunct="1">
              <a:lnSpc>
                <a:spcPct val="130000"/>
              </a:lnSpc>
              <a:spcBef>
                <a:spcPts val="8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2800" b="1" smtClean="0">
                <a:solidFill>
                  <a:srgbClr val="FFFF00"/>
                </a:solidFill>
              </a:rPr>
              <a:t>IC MANZONI – DON MILANI </a:t>
            </a:r>
            <a:r>
              <a:rPr lang="it-IT" altLang="it-IT" sz="2000" b="1" smtClean="0"/>
              <a:t>LAMEZIA TERME  </a:t>
            </a:r>
            <a:r>
              <a:rPr lang="it-IT" altLang="it-IT" sz="2000" smtClean="0"/>
              <a:t>comprendente</a:t>
            </a:r>
            <a:r>
              <a:rPr lang="it-IT" altLang="it-IT" sz="2000" smtClean="0">
                <a:solidFill>
                  <a:srgbClr val="FFFF00"/>
                </a:solidFill>
              </a:rPr>
              <a:t>:</a:t>
            </a:r>
            <a:endParaRPr lang="it-IT" altLang="it-IT" sz="2000" b="1" smtClean="0">
              <a:solidFill>
                <a:srgbClr val="FFFF00"/>
              </a:solidFill>
            </a:endParaRPr>
          </a:p>
          <a:p>
            <a:pPr marL="9525" eaLnBrk="1" hangingPunct="1">
              <a:lnSpc>
                <a:spcPct val="130000"/>
              </a:lnSpc>
              <a:spcBef>
                <a:spcPts val="8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2000" b="1" smtClean="0"/>
              <a:t>I.C. MANZONI     (SEDE DIRIGENZA)</a:t>
            </a:r>
            <a:r>
              <a:rPr lang="it-IT" altLang="it-IT" sz="2000" smtClean="0"/>
              <a:t>		              684                         </a:t>
            </a:r>
            <a:r>
              <a:rPr lang="it-IT" altLang="it-IT" sz="2000" b="1" smtClean="0"/>
              <a:t>I.C. DON MILANI  				               382</a:t>
            </a:r>
            <a:endParaRPr lang="it-IT" altLang="it-IT" sz="2000" b="1" smtClean="0">
              <a:solidFill>
                <a:srgbClr val="FFFF00"/>
              </a:solidFill>
            </a:endParaRPr>
          </a:p>
          <a:p>
            <a:pPr marL="9525" eaLnBrk="1" hangingPunct="1">
              <a:lnSpc>
                <a:spcPct val="130000"/>
              </a:lnSpc>
              <a:spcBef>
                <a:spcPts val="8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600" smtClean="0">
                <a:solidFill>
                  <a:srgbClr val="FFFF00"/>
                </a:solidFill>
              </a:rPr>
              <a:t>  			</a:t>
            </a:r>
            <a:r>
              <a:rPr lang="it-IT" altLang="it-IT" sz="2800" smtClean="0">
                <a:solidFill>
                  <a:srgbClr val="FF0000"/>
                </a:solidFill>
              </a:rPr>
              <a:t>            </a:t>
            </a:r>
            <a:r>
              <a:rPr lang="it-IT" altLang="it-IT" sz="3200" b="1" smtClean="0">
                <a:solidFill>
                  <a:srgbClr val="FF0000"/>
                </a:solidFill>
              </a:rPr>
              <a:t>TOTALE       1066</a:t>
            </a:r>
            <a:endParaRPr lang="it-IT" altLang="it-IT" sz="32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contenuto 2"/>
          <p:cNvSpPr>
            <a:spLocks noGrp="1"/>
          </p:cNvSpPr>
          <p:nvPr>
            <p:ph idx="1"/>
          </p:nvPr>
        </p:nvSpPr>
        <p:spPr>
          <a:xfrm>
            <a:off x="762000" y="838200"/>
            <a:ext cx="7583488" cy="5561013"/>
          </a:xfrm>
        </p:spPr>
        <p:txBody>
          <a:bodyPr/>
          <a:lstStyle/>
          <a:p>
            <a:pPr marL="0" algn="ctr" eaLnBrk="1" hangingPunct="1">
              <a:lnSpc>
                <a:spcPct val="13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2400" b="1" smtClean="0">
                <a:solidFill>
                  <a:srgbClr val="FF0000"/>
                </a:solidFill>
              </a:rPr>
              <a:t>IC  GUARDAVALLE</a:t>
            </a:r>
          </a:p>
          <a:p>
            <a:pPr marL="0" algn="ctr" eaLnBrk="1" hangingPunct="1">
              <a:lnSpc>
                <a:spcPct val="13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600" b="1" smtClean="0">
                <a:solidFill>
                  <a:srgbClr val="FFFFFF"/>
                </a:solidFill>
              </a:rPr>
              <a:t>comprendente le scuole dei Comuni di:</a:t>
            </a:r>
            <a:endParaRPr lang="it-IT" altLang="it-IT" sz="1500" b="1" smtClean="0">
              <a:solidFill>
                <a:srgbClr val="FF0000"/>
              </a:solidFill>
            </a:endParaRPr>
          </a:p>
          <a:p>
            <a:pPr marL="0" eaLnBrk="1" hangingPunct="1">
              <a:lnSpc>
                <a:spcPct val="13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800" b="1" smtClean="0"/>
              <a:t>GUARDAVALLE (SEDE DIRIGENZA)	         		 404</a:t>
            </a:r>
          </a:p>
          <a:p>
            <a:pPr marL="0" eaLnBrk="1" hangingPunct="1">
              <a:lnSpc>
                <a:spcPct val="13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800" b="1" smtClean="0"/>
              <a:t>SANTA CATERINA  (provenienti da  I.C. Badolato)                       161</a:t>
            </a:r>
            <a:endParaRPr lang="it-IT" altLang="it-IT" sz="1800" b="1" smtClean="0">
              <a:solidFill>
                <a:srgbClr val="FFFF00"/>
              </a:solidFill>
            </a:endParaRPr>
          </a:p>
          <a:p>
            <a:pPr marL="0" eaLnBrk="1" hangingPunct="1">
              <a:lnSpc>
                <a:spcPct val="13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500" b="1" smtClean="0">
                <a:solidFill>
                  <a:srgbClr val="FFFF00"/>
                </a:solidFill>
              </a:rPr>
              <a:t> 					</a:t>
            </a:r>
            <a:r>
              <a:rPr lang="it-IT" altLang="it-IT" sz="2400" b="1" smtClean="0">
                <a:solidFill>
                  <a:srgbClr val="FFFF00"/>
                </a:solidFill>
              </a:rPr>
              <a:t>  </a:t>
            </a:r>
            <a:r>
              <a:rPr lang="it-IT" altLang="it-IT" sz="2800" b="1" smtClean="0">
                <a:solidFill>
                  <a:srgbClr val="C00000"/>
                </a:solidFill>
              </a:rPr>
              <a:t>TOTALE    565</a:t>
            </a:r>
            <a:endParaRPr lang="it-IT" altLang="it-IT" sz="2800" b="1" smtClean="0">
              <a:solidFill>
                <a:srgbClr val="F41414"/>
              </a:solidFill>
            </a:endParaRPr>
          </a:p>
          <a:p>
            <a:pPr marL="0" eaLnBrk="1" hangingPunct="1">
              <a:lnSpc>
                <a:spcPct val="11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endParaRPr lang="it-IT" altLang="it-IT" sz="1700" b="1" smtClean="0">
              <a:solidFill>
                <a:srgbClr val="FF0000"/>
              </a:solidFill>
            </a:endParaRPr>
          </a:p>
          <a:p>
            <a:pPr marL="0" algn="ctr" eaLnBrk="1" hangingPunct="1">
              <a:lnSpc>
                <a:spcPct val="11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2400" b="1" smtClean="0">
                <a:solidFill>
                  <a:srgbClr val="FF0000"/>
                </a:solidFill>
              </a:rPr>
              <a:t>IC   BADOLATO</a:t>
            </a:r>
            <a:r>
              <a:rPr lang="it-IT" altLang="it-IT" sz="2400" b="1" smtClean="0">
                <a:solidFill>
                  <a:srgbClr val="F41414"/>
                </a:solidFill>
              </a:rPr>
              <a:t>:</a:t>
            </a:r>
          </a:p>
          <a:p>
            <a:pPr marL="0" eaLnBrk="1" hangingPunct="1">
              <a:lnSpc>
                <a:spcPct val="11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400" b="1" smtClean="0">
                <a:solidFill>
                  <a:srgbClr val="FFFFFF"/>
                </a:solidFill>
              </a:rPr>
              <a:t>comprendente le scuole dei Comuni di</a:t>
            </a:r>
            <a:r>
              <a:rPr lang="it-IT" altLang="it-IT" sz="1500" smtClean="0">
                <a:solidFill>
                  <a:srgbClr val="FFFF00"/>
                </a:solidFill>
              </a:rPr>
              <a:t>:</a:t>
            </a:r>
            <a:endParaRPr lang="it-IT" altLang="it-IT" sz="1500" b="1" smtClean="0">
              <a:solidFill>
                <a:srgbClr val="FFFF00"/>
              </a:solidFill>
            </a:endParaRPr>
          </a:p>
          <a:p>
            <a:pPr marL="0" eaLnBrk="1" hangingPunct="1">
              <a:lnSpc>
                <a:spcPct val="110000"/>
              </a:lnSpc>
              <a:spcBef>
                <a:spcPct val="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800" b="1" smtClean="0"/>
              <a:t>BADOLATO (SEDE DIRIGENZA) 			                     246	</a:t>
            </a:r>
          </a:p>
          <a:p>
            <a:pPr marL="0" eaLnBrk="1" hangingPunct="1">
              <a:lnSpc>
                <a:spcPct val="110000"/>
              </a:lnSpc>
              <a:spcBef>
                <a:spcPct val="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800" b="1" smtClean="0"/>
              <a:t>ISCA DELLO IONIO (provenienti da  I.C. Davoli)                            165      	                 </a:t>
            </a:r>
          </a:p>
          <a:p>
            <a:pPr marL="0" eaLnBrk="1" hangingPunct="1">
              <a:lnSpc>
                <a:spcPct val="110000"/>
              </a:lnSpc>
              <a:spcBef>
                <a:spcPct val="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800" b="1" smtClean="0"/>
              <a:t>SANT’ANDREA   Ap. Ionio (provenienti da I.C. Davoli)                     47</a:t>
            </a:r>
          </a:p>
          <a:p>
            <a:pPr marL="0" eaLnBrk="1" hangingPunct="1">
              <a:lnSpc>
                <a:spcPct val="110000"/>
              </a:lnSpc>
              <a:spcBef>
                <a:spcPct val="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2400" b="1" smtClean="0">
                <a:solidFill>
                  <a:srgbClr val="800000"/>
                </a:solidFill>
              </a:rPr>
              <a:t>        				</a:t>
            </a:r>
            <a:r>
              <a:rPr lang="it-IT" altLang="it-IT" sz="2800" b="1" smtClean="0">
                <a:solidFill>
                  <a:srgbClr val="FF0000"/>
                </a:solidFill>
              </a:rPr>
              <a:t>TOTALE                  458</a:t>
            </a:r>
          </a:p>
          <a:p>
            <a:pPr marL="0" eaLnBrk="1" hangingPunct="1">
              <a:lnSpc>
                <a:spcPct val="90000"/>
              </a:lnSpc>
            </a:pPr>
            <a:endParaRPr lang="it-IT" altLang="it-IT" sz="24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contenuto 2"/>
          <p:cNvSpPr>
            <a:spLocks noGrp="1"/>
          </p:cNvSpPr>
          <p:nvPr>
            <p:ph idx="1"/>
          </p:nvPr>
        </p:nvSpPr>
        <p:spPr>
          <a:xfrm>
            <a:off x="762000" y="838200"/>
            <a:ext cx="7583488" cy="5561013"/>
          </a:xfrm>
        </p:spPr>
        <p:txBody>
          <a:bodyPr/>
          <a:lstStyle/>
          <a:p>
            <a:pPr marL="0" algn="ctr" eaLnBrk="1" hangingPunct="1">
              <a:lnSpc>
                <a:spcPct val="13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2400" b="1" smtClean="0">
                <a:solidFill>
                  <a:srgbClr val="FF0000"/>
                </a:solidFill>
              </a:rPr>
              <a:t>IC  DAVOLI</a:t>
            </a:r>
          </a:p>
          <a:p>
            <a:pPr marL="0" algn="ctr" eaLnBrk="1" hangingPunct="1">
              <a:lnSpc>
                <a:spcPct val="13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600" b="1" smtClean="0">
                <a:solidFill>
                  <a:srgbClr val="FFFFFF"/>
                </a:solidFill>
              </a:rPr>
              <a:t>comprendente le scuole dei Comuni di:</a:t>
            </a:r>
            <a:endParaRPr lang="it-IT" altLang="it-IT" sz="1500" b="1" smtClean="0">
              <a:solidFill>
                <a:srgbClr val="FF0000"/>
              </a:solidFill>
            </a:endParaRPr>
          </a:p>
          <a:p>
            <a:pPr marL="0" eaLnBrk="1" hangingPunct="1">
              <a:lnSpc>
                <a:spcPct val="13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800" b="1" smtClean="0"/>
              <a:t>DAVOLI  (SEDE DIRIGENZA)		         	              449</a:t>
            </a:r>
          </a:p>
          <a:p>
            <a:pPr marL="0" eaLnBrk="1" hangingPunct="1">
              <a:lnSpc>
                <a:spcPct val="13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800" b="1" smtClean="0"/>
              <a:t>SAN SOSTENE					              140</a:t>
            </a:r>
          </a:p>
          <a:p>
            <a:pPr marL="0" eaLnBrk="1" hangingPunct="1">
              <a:lnSpc>
                <a:spcPct val="13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800" b="1" smtClean="0"/>
              <a:t>SATRIANO (proveniente  da I.C.  Soverato  1)                              194</a:t>
            </a:r>
            <a:endParaRPr lang="it-IT" altLang="it-IT" sz="1800" b="1" smtClean="0">
              <a:solidFill>
                <a:srgbClr val="FFFF00"/>
              </a:solidFill>
            </a:endParaRPr>
          </a:p>
          <a:p>
            <a:pPr marL="0" eaLnBrk="1" hangingPunct="1">
              <a:lnSpc>
                <a:spcPct val="13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500" b="1" smtClean="0">
                <a:solidFill>
                  <a:srgbClr val="FFFF00"/>
                </a:solidFill>
              </a:rPr>
              <a:t> 				</a:t>
            </a:r>
            <a:r>
              <a:rPr lang="it-IT" altLang="it-IT" sz="2400" b="1" smtClean="0">
                <a:solidFill>
                  <a:srgbClr val="FFFF00"/>
                </a:solidFill>
              </a:rPr>
              <a:t>  </a:t>
            </a:r>
            <a:r>
              <a:rPr lang="it-IT" altLang="it-IT" sz="2800" b="1" smtClean="0">
                <a:solidFill>
                  <a:srgbClr val="C00000"/>
                </a:solidFill>
              </a:rPr>
              <a:t>TOTALE           783</a:t>
            </a:r>
            <a:endParaRPr lang="it-IT" altLang="it-IT" sz="2800" b="1" smtClean="0">
              <a:solidFill>
                <a:srgbClr val="F41414"/>
              </a:solidFill>
            </a:endParaRPr>
          </a:p>
          <a:p>
            <a:pPr marL="0" eaLnBrk="1" hangingPunct="1">
              <a:lnSpc>
                <a:spcPct val="11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endParaRPr lang="it-IT" altLang="it-IT" sz="1700" b="1" smtClean="0">
              <a:solidFill>
                <a:srgbClr val="FF0000"/>
              </a:solidFill>
            </a:endParaRPr>
          </a:p>
          <a:p>
            <a:pPr marL="0" algn="ctr" eaLnBrk="1" hangingPunct="1">
              <a:lnSpc>
                <a:spcPct val="11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2400" b="1" smtClean="0">
                <a:solidFill>
                  <a:srgbClr val="FF0000"/>
                </a:solidFill>
              </a:rPr>
              <a:t>IC   SOVERATO </a:t>
            </a:r>
            <a:r>
              <a:rPr lang="it-IT" altLang="it-IT" sz="2400" b="1" smtClean="0">
                <a:solidFill>
                  <a:srgbClr val="F41414"/>
                </a:solidFill>
              </a:rPr>
              <a:t>:</a:t>
            </a:r>
          </a:p>
          <a:p>
            <a:pPr marL="0" eaLnBrk="1" hangingPunct="1">
              <a:lnSpc>
                <a:spcPct val="11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400" b="1" smtClean="0">
                <a:solidFill>
                  <a:srgbClr val="FFFFFF"/>
                </a:solidFill>
              </a:rPr>
              <a:t>comprendente le scuole dei Comuni di</a:t>
            </a:r>
            <a:r>
              <a:rPr lang="it-IT" altLang="it-IT" sz="1500" smtClean="0">
                <a:solidFill>
                  <a:srgbClr val="FFFF00"/>
                </a:solidFill>
              </a:rPr>
              <a:t>:</a:t>
            </a:r>
            <a:endParaRPr lang="it-IT" altLang="it-IT" sz="1500" b="1" smtClean="0">
              <a:solidFill>
                <a:srgbClr val="FFFF00"/>
              </a:solidFill>
            </a:endParaRPr>
          </a:p>
          <a:p>
            <a:pPr marL="0" eaLnBrk="1" hangingPunct="1">
              <a:lnSpc>
                <a:spcPct val="11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1500" b="1" smtClean="0"/>
              <a:t>SOVERATO  (SEDE DIRIGENZA) 			832	                    	</a:t>
            </a:r>
            <a:r>
              <a:rPr lang="it-IT" altLang="it-IT" sz="2400" b="1" smtClean="0">
                <a:solidFill>
                  <a:srgbClr val="800000"/>
                </a:solidFill>
              </a:rPr>
              <a:t>    		</a:t>
            </a:r>
          </a:p>
          <a:p>
            <a:pPr marL="0" eaLnBrk="1" hangingPunct="1">
              <a:lnSpc>
                <a:spcPct val="110000"/>
              </a:lnSpc>
              <a:spcBef>
                <a:spcPts val="600"/>
              </a:spcBef>
              <a:buClr>
                <a:schemeClr val="folHlink"/>
              </a:buClr>
              <a:buFont typeface="Wingdings 2" pitchFamily="-93" charset="2"/>
              <a:buNone/>
            </a:pPr>
            <a:r>
              <a:rPr lang="it-IT" altLang="it-IT" sz="2400" b="1" smtClean="0">
                <a:solidFill>
                  <a:srgbClr val="800000"/>
                </a:solidFill>
              </a:rPr>
              <a:t>                                                </a:t>
            </a:r>
            <a:r>
              <a:rPr lang="it-IT" altLang="it-IT" sz="2400" b="1" smtClean="0">
                <a:solidFill>
                  <a:srgbClr val="FF0000"/>
                </a:solidFill>
              </a:rPr>
              <a:t>TOTALE          832</a:t>
            </a:r>
          </a:p>
          <a:p>
            <a:pPr marL="0" eaLnBrk="1" hangingPunct="1">
              <a:lnSpc>
                <a:spcPct val="90000"/>
              </a:lnSpc>
            </a:pPr>
            <a:endParaRPr lang="it-IT" altLang="it-IT" sz="2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39131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altLang="it-IT" sz="4900">
                <a:solidFill>
                  <a:srgbClr val="FF0000"/>
                </a:solidFill>
                <a:ea typeface="ＭＳ Ｐゴシック" panose="020B0600070205080204" pitchFamily="34" charset="-128"/>
              </a:rPr>
              <a:t/>
            </a:r>
            <a:br>
              <a:rPr lang="it-IT" altLang="it-IT" sz="490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lang="it-IT" altLang="it-IT" sz="4900">
                <a:solidFill>
                  <a:srgbClr val="FF0000"/>
                </a:solidFill>
                <a:ea typeface="ＭＳ Ｐゴシック" panose="020B0600070205080204" pitchFamily="34" charset="-128"/>
              </a:rPr>
              <a:t/>
            </a:r>
            <a:br>
              <a:rPr lang="it-IT" altLang="it-IT" sz="490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lang="it-IT" altLang="it-IT" sz="4900">
                <a:solidFill>
                  <a:srgbClr val="FF0000"/>
                </a:solidFill>
                <a:ea typeface="ＭＳ Ｐゴシック" panose="020B0600070205080204" pitchFamily="34" charset="-128"/>
              </a:rPr>
              <a:t>DIMENSIONAMENTO</a:t>
            </a:r>
            <a:br>
              <a:rPr lang="it-IT" altLang="it-IT" sz="490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lang="it-IT" altLang="it-IT" sz="1100">
                <a:solidFill>
                  <a:srgbClr val="FF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it-IT" altLang="it-IT" sz="4900">
                <a:solidFill>
                  <a:srgbClr val="FF0000"/>
                </a:solidFill>
                <a:ea typeface="ＭＳ Ｐゴシック" panose="020B0600070205080204" pitchFamily="34" charset="-128"/>
              </a:rPr>
              <a:t/>
            </a:r>
            <a:br>
              <a:rPr lang="it-IT" altLang="it-IT" sz="490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lang="it-IT" altLang="it-IT" sz="4900">
                <a:solidFill>
                  <a:srgbClr val="FF0000"/>
                </a:solidFill>
                <a:ea typeface="ＭＳ Ｐゴシック" panose="020B0600070205080204" pitchFamily="34" charset="-128"/>
              </a:rPr>
              <a:t>SCOLASTICO</a:t>
            </a:r>
            <a:br>
              <a:rPr lang="it-IT" altLang="it-IT" sz="490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lang="it-IT" altLang="it-IT" sz="4900">
                <a:solidFill>
                  <a:srgbClr val="FF0000"/>
                </a:solidFill>
                <a:ea typeface="ＭＳ Ｐゴシック" panose="020B0600070205080204" pitchFamily="34" charset="-128"/>
              </a:rPr>
              <a:t/>
            </a:r>
            <a:br>
              <a:rPr lang="it-IT" altLang="it-IT" sz="490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lang="it-IT" altLang="it-IT" sz="4900">
                <a:solidFill>
                  <a:srgbClr val="FF0000"/>
                </a:solidFill>
                <a:ea typeface="ＭＳ Ｐゴシック" panose="020B0600070205080204" pitchFamily="34" charset="-128"/>
              </a:rPr>
              <a:t>2020 -2021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609600" y="914400"/>
          <a:ext cx="8229600" cy="5583238"/>
        </p:xfrm>
        <a:graphic>
          <a:graphicData uri="http://schemas.openxmlformats.org/drawingml/2006/table">
            <a:tbl>
              <a:tblPr/>
              <a:tblGrid>
                <a:gridCol w="784225"/>
                <a:gridCol w="4152900"/>
                <a:gridCol w="2225675"/>
                <a:gridCol w="1066800"/>
              </a:tblGrid>
              <a:tr h="5181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Nr.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ISTITUTO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COMUNE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ALUNNI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a.s. 19-20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17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BADOLATO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BADOLATO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458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888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BORGIA " G. SABATINI"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BORGIA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978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414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"ILARIA ALPI"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BOTRICELLO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706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888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CASALINUOVO SUD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869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406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CONVITTO “GALLUPPI”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637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888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CZ NORD EST-MANZONI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940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406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"DON MILANI" SALA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859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793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"G. PATARI- RODARI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963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4444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”MATER DOMINI”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1006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511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"M. PRETI" S. MARIA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905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498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“PASCOLI –ALDISIO”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937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406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V. VIVALDI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1374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</a:tbl>
          </a:graphicData>
        </a:graphic>
      </p:graphicFrame>
      <p:sp>
        <p:nvSpPr>
          <p:cNvPr id="25674" name="CasellaDiTesto 4"/>
          <p:cNvSpPr txBox="1">
            <a:spLocks noChangeArrowheads="1"/>
          </p:cNvSpPr>
          <p:nvPr/>
        </p:nvSpPr>
        <p:spPr bwMode="auto">
          <a:xfrm>
            <a:off x="533400" y="228600"/>
            <a:ext cx="807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pPr algn="ctr"/>
            <a:r>
              <a:rPr lang="it-IT" altLang="it-IT" sz="2800" b="1">
                <a:solidFill>
                  <a:srgbClr val="FFFF00"/>
                </a:solidFill>
              </a:rPr>
              <a:t>ISTITUZIONI   SCOLASTICHE  I  CICLO A.S. 2020-21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609600" y="533400"/>
          <a:ext cx="8229600" cy="6096000"/>
        </p:xfrm>
        <a:graphic>
          <a:graphicData uri="http://schemas.openxmlformats.org/drawingml/2006/table">
            <a:tbl>
              <a:tblPr/>
              <a:tblGrid>
                <a:gridCol w="784225"/>
                <a:gridCol w="4168775"/>
                <a:gridCol w="2209800"/>
                <a:gridCol w="1066800"/>
              </a:tblGrid>
              <a:tr h="518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Nr.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ISTITUTO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COMUNE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ALUNNI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a.s. 19-20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744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CPIA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800" b="1" i="0" u="none" strike="noStrike" cap="none" normalizeH="0" baseline="0">
                        <a:ln>
                          <a:noFill/>
                        </a:ln>
                        <a:solidFill>
                          <a:srgbClr val="FF2B2C"/>
                        </a:solidFill>
                        <a:effectLst/>
                        <a:latin typeface="Trebuchet MS" panose="020B070302020209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65744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   "C. ALVARO"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CHIARAVALLE C.LE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569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96841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 DI CHIARAVALLE N.2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CHIARAVALLE C.LE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568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65744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CURINGA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CURINGA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613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65744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DAVOLI MARINA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DAVOLI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783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65744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FALERNA-NOCERA TERINESE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FALERNA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849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411128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GIRIFALCO - CORTALE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GIRIFALCO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65744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"ALDO MORO"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GUARDAVALLE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565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80967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 "ARDITO- DON BOSCO"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LAMEZIA TERME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1565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65744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“BORRELLO-FIORENTINO”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LAMEZIA TERME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659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65744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S. EUFEMIA LAMEZIA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LAMEZIA TERME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940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65744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“MANZONI AUGRUSO – DON MILANI”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LAMEZIA TERME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1066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65744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"GATTI"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LAMEZIA TERME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906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65744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 “NICOTERA- COSTABILE”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LAMEZIA TERME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1133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65744">
                <a:tc>
                  <a:txBody>
                    <a:bodyPr/>
                    <a:lstStyle>
                      <a:lvl1pPr marL="17463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“PERRI – PITAGORA”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LAMEZIA TERME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1506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609600" y="457200"/>
          <a:ext cx="8001000" cy="5864225"/>
        </p:xfrm>
        <a:graphic>
          <a:graphicData uri="http://schemas.openxmlformats.org/drawingml/2006/table">
            <a:tbl>
              <a:tblPr/>
              <a:tblGrid>
                <a:gridCol w="762000"/>
                <a:gridCol w="3810000"/>
                <a:gridCol w="2362200"/>
                <a:gridCol w="1066800"/>
              </a:tblGrid>
              <a:tr h="5181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Nr.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ISTITUTO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COMUNE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ALUNNI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a.s. 19-20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MAIDA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MAIDA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742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6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29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 “DON G.MARAZITI”  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MARCELLINARA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642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809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30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“DON LORENZO MILANI”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MARTIRANO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461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6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31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“M. SQUILLACE”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MONTEPAONE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659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4063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32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"C. ALVARO"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PETRONA’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420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968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33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SELLIA MARINA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SELLIA MARINA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747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714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34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SERRASTRETTA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SERRASTRETTA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485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809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35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"G.BIANCO"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SERSALE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915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6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36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“B.CITRINITI”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SIMERI CRICHI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614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904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37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SOVERATO 1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SOVERATO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832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4222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38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IC "G.RODARI"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SOVERIA MANNELLI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402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968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39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DI SQUILLACE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SQUILLACE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815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6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40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DI TAVERNA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TAVERNA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603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6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41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I.C. DI  TIRIOLO </a:t>
                      </a:r>
                    </a:p>
                  </a:txBody>
                  <a:tcPr marL="12700" marR="12700" marT="12699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TIRIOLO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743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905000"/>
            <a:ext cx="7696200" cy="18288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300">
                <a:solidFill>
                  <a:srgbClr val="FFFF00"/>
                </a:solidFill>
              </a:rPr>
              <a:t>INTERVENTI</a:t>
            </a:r>
            <a:br>
              <a:rPr lang="it-IT" sz="4300">
                <a:solidFill>
                  <a:srgbClr val="FFFF00"/>
                </a:solidFill>
              </a:rPr>
            </a:br>
            <a:r>
              <a:rPr lang="it-IT" sz="4300">
                <a:solidFill>
                  <a:srgbClr val="FFFF00"/>
                </a:solidFill>
              </a:rPr>
              <a:t>SCUOLE SECONDARIE </a:t>
            </a:r>
            <a:br>
              <a:rPr lang="it-IT" sz="4300">
                <a:solidFill>
                  <a:srgbClr val="FFFF00"/>
                </a:solidFill>
              </a:rPr>
            </a:br>
            <a:r>
              <a:rPr lang="it-IT" sz="4300">
                <a:solidFill>
                  <a:srgbClr val="FFFF00"/>
                </a:solidFill>
              </a:rPr>
              <a:t>DI II GRADO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>
          <a:xfrm>
            <a:off x="838200" y="914400"/>
            <a:ext cx="7543800" cy="4419600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altLang="it-IT" sz="2200" b="1" smtClean="0">
                <a:solidFill>
                  <a:srgbClr val="FF0000"/>
                </a:solidFill>
              </a:rPr>
              <a:t> </a:t>
            </a:r>
            <a:r>
              <a:rPr lang="it-IT" altLang="it-IT" sz="2400" b="1" smtClean="0">
                <a:solidFill>
                  <a:srgbClr val="FF0000"/>
                </a:solidFill>
              </a:rPr>
              <a:t>ACCORPAMENTO DEL LICEO CLASSICO </a:t>
            </a:r>
            <a:br>
              <a:rPr lang="it-IT" altLang="it-IT" sz="2400" b="1" smtClean="0">
                <a:solidFill>
                  <a:srgbClr val="FF0000"/>
                </a:solidFill>
              </a:rPr>
            </a:br>
            <a:r>
              <a:rPr lang="it-IT" altLang="it-IT" sz="2400" b="1" smtClean="0">
                <a:solidFill>
                  <a:srgbClr val="CCFFCC"/>
                </a:solidFill>
              </a:rPr>
              <a:t>“F. FIORENTINO” </a:t>
            </a:r>
            <a:r>
              <a:rPr lang="it-IT" altLang="it-IT" sz="2400" b="1" smtClean="0">
                <a:solidFill>
                  <a:srgbClr val="FF0000"/>
                </a:solidFill>
              </a:rPr>
              <a:t>DI LAMEZIA TERME </a:t>
            </a:r>
            <a:br>
              <a:rPr lang="it-IT" altLang="it-IT" sz="2400" b="1" smtClean="0">
                <a:solidFill>
                  <a:srgbClr val="FF0000"/>
                </a:solidFill>
              </a:rPr>
            </a:br>
            <a:r>
              <a:rPr lang="it-IT" altLang="it-IT" sz="2400" b="1" smtClean="0">
                <a:solidFill>
                  <a:srgbClr val="FF0000"/>
                </a:solidFill>
              </a:rPr>
              <a:t>AL LICEO SCIENTIFICO </a:t>
            </a:r>
            <a:r>
              <a:rPr lang="it-IT" altLang="it-IT" sz="2400" smtClean="0">
                <a:solidFill>
                  <a:srgbClr val="FF0000"/>
                </a:solidFill>
              </a:rPr>
              <a:t>“</a:t>
            </a:r>
            <a:r>
              <a:rPr lang="it-IT" altLang="it-IT" sz="2400" b="1" smtClean="0">
                <a:solidFill>
                  <a:srgbClr val="FFFF00"/>
                </a:solidFill>
              </a:rPr>
              <a:t>G. GALILEI” </a:t>
            </a:r>
            <a:r>
              <a:rPr lang="it-IT" altLang="it-IT" sz="2400" smtClean="0">
                <a:solidFill>
                  <a:srgbClr val="FF0000"/>
                </a:solidFill>
              </a:rPr>
              <a:t>DI LAMEZIA TERME</a:t>
            </a:r>
            <a:r>
              <a:rPr lang="it-IT" altLang="it-IT" sz="2200" smtClean="0">
                <a:solidFill>
                  <a:srgbClr val="FF0000"/>
                </a:solidFill>
              </a:rPr>
              <a:t>:</a:t>
            </a:r>
            <a:br>
              <a:rPr lang="it-IT" altLang="it-IT" sz="2200" smtClean="0">
                <a:solidFill>
                  <a:srgbClr val="FF0000"/>
                </a:solidFill>
              </a:rPr>
            </a:br>
            <a:r>
              <a:rPr lang="it-IT" altLang="it-IT" sz="2200" smtClean="0">
                <a:solidFill>
                  <a:srgbClr val="FF0000"/>
                </a:solidFill>
              </a:rPr>
              <a:t/>
            </a:r>
            <a:br>
              <a:rPr lang="it-IT" altLang="it-IT" sz="2200" smtClean="0">
                <a:solidFill>
                  <a:srgbClr val="FF0000"/>
                </a:solidFill>
              </a:rPr>
            </a:br>
            <a:r>
              <a:rPr lang="it-IT" altLang="it-IT" sz="2900" b="1" smtClean="0">
                <a:solidFill>
                  <a:srgbClr val="000090"/>
                </a:solidFill>
              </a:rPr>
              <a:t>Liceo  “Galilei -Fiorentino”  </a:t>
            </a:r>
            <a:r>
              <a:rPr lang="it-IT" altLang="it-IT" sz="2500" smtClean="0"/>
              <a:t>comprendente</a:t>
            </a:r>
            <a:r>
              <a:rPr lang="it-IT" altLang="it-IT" sz="2200" smtClean="0">
                <a:solidFill>
                  <a:srgbClr val="FF0000"/>
                </a:solidFill>
              </a:rPr>
              <a:t/>
            </a:r>
            <a:br>
              <a:rPr lang="it-IT" altLang="it-IT" sz="2200" smtClean="0">
                <a:solidFill>
                  <a:srgbClr val="FF0000"/>
                </a:solidFill>
              </a:rPr>
            </a:br>
            <a:r>
              <a:rPr lang="it-IT" altLang="it-IT" sz="2200" b="1" smtClean="0">
                <a:solidFill>
                  <a:srgbClr val="FFFF00"/>
                </a:solidFill>
              </a:rPr>
              <a:t>LICEO SCIENTIFICO “G. GALILEI” </a:t>
            </a:r>
            <a:r>
              <a:rPr lang="it-IT" altLang="it-IT" sz="2200" b="1" smtClean="0"/>
              <a:t>(sede dirigenza)</a:t>
            </a:r>
            <a:r>
              <a:rPr lang="it-IT" altLang="it-IT" sz="2200" b="1" smtClean="0">
                <a:solidFill>
                  <a:srgbClr val="FF0000"/>
                </a:solidFill>
              </a:rPr>
              <a:t>	</a:t>
            </a:r>
            <a:r>
              <a:rPr lang="it-IT" altLang="it-IT" sz="2200" b="1" smtClean="0">
                <a:solidFill>
                  <a:srgbClr val="FFFFFF"/>
                </a:solidFill>
              </a:rPr>
              <a:t>849</a:t>
            </a:r>
            <a:r>
              <a:rPr lang="it-IT" altLang="it-IT" sz="2200" b="1" smtClean="0">
                <a:solidFill>
                  <a:srgbClr val="FF0000"/>
                </a:solidFill>
              </a:rPr>
              <a:t/>
            </a:r>
            <a:br>
              <a:rPr lang="it-IT" altLang="it-IT" sz="2200" b="1" smtClean="0">
                <a:solidFill>
                  <a:srgbClr val="FF0000"/>
                </a:solidFill>
              </a:rPr>
            </a:br>
            <a:r>
              <a:rPr lang="it-IT" altLang="it-IT" sz="2200" b="1" smtClean="0">
                <a:solidFill>
                  <a:srgbClr val="FFFF00"/>
                </a:solidFill>
              </a:rPr>
              <a:t>LICEO CLASSICO “F. FIORENTINO”</a:t>
            </a:r>
            <a:r>
              <a:rPr lang="it-IT" altLang="it-IT" sz="2200" b="1" smtClean="0">
                <a:solidFill>
                  <a:srgbClr val="FF0000"/>
                </a:solidFill>
              </a:rPr>
              <a:t>			</a:t>
            </a:r>
            <a:r>
              <a:rPr lang="it-IT" altLang="it-IT" sz="2200" b="1" smtClean="0">
                <a:solidFill>
                  <a:srgbClr val="FFFFFF"/>
                </a:solidFill>
              </a:rPr>
              <a:t>464</a:t>
            </a:r>
            <a:r>
              <a:rPr lang="it-IT" altLang="it-IT" sz="2200" smtClean="0">
                <a:solidFill>
                  <a:srgbClr val="FF0000"/>
                </a:solidFill>
              </a:rPr>
              <a:t/>
            </a:r>
            <a:br>
              <a:rPr lang="it-IT" altLang="it-IT" sz="2200" smtClean="0">
                <a:solidFill>
                  <a:srgbClr val="FF0000"/>
                </a:solidFill>
              </a:rPr>
            </a:br>
            <a:r>
              <a:rPr lang="it-IT" altLang="it-IT" sz="2200" smtClean="0">
                <a:solidFill>
                  <a:srgbClr val="FF0000"/>
                </a:solidFill>
              </a:rPr>
              <a:t>                                          	     </a:t>
            </a:r>
            <a:r>
              <a:rPr lang="it-IT" altLang="it-IT" sz="2500" b="1" smtClean="0">
                <a:solidFill>
                  <a:srgbClr val="FF0000"/>
                </a:solidFill>
              </a:rPr>
              <a:t>TOTALE	         1313</a:t>
            </a:r>
            <a:r>
              <a:rPr lang="it-IT" altLang="it-IT" sz="2200" smtClean="0">
                <a:solidFill>
                  <a:srgbClr val="FF0000"/>
                </a:solidFill>
              </a:rPr>
              <a:t/>
            </a:r>
            <a:br>
              <a:rPr lang="it-IT" altLang="it-IT" sz="2200" smtClean="0">
                <a:solidFill>
                  <a:srgbClr val="FF0000"/>
                </a:solidFill>
              </a:rPr>
            </a:br>
            <a:endParaRPr lang="it-IT" altLang="it-IT" sz="22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2667000"/>
          </a:xfrm>
        </p:spPr>
        <p:txBody>
          <a:bodyPr/>
          <a:lstStyle/>
          <a:p>
            <a:pPr algn="ctr" eaLnBrk="1" hangingPunct="1"/>
            <a:r>
              <a:rPr lang="it-IT" altLang="it-IT" b="1" smtClean="0">
                <a:solidFill>
                  <a:srgbClr val="FFFF00"/>
                </a:solidFill>
              </a:rPr>
              <a:t>OFFERTA FORMATIVA</a:t>
            </a:r>
            <a:br>
              <a:rPr lang="it-IT" altLang="it-IT" b="1" smtClean="0">
                <a:solidFill>
                  <a:srgbClr val="FFFF00"/>
                </a:solidFill>
              </a:rPr>
            </a:br>
            <a:r>
              <a:rPr lang="it-IT" altLang="it-IT" b="1" smtClean="0">
                <a:solidFill>
                  <a:srgbClr val="FFFF00"/>
                </a:solidFill>
              </a:rPr>
              <a:t>SCUOLE  SECONDARIE </a:t>
            </a:r>
            <a:br>
              <a:rPr lang="it-IT" altLang="it-IT" b="1" smtClean="0">
                <a:solidFill>
                  <a:srgbClr val="FFFF00"/>
                </a:solidFill>
              </a:rPr>
            </a:br>
            <a:r>
              <a:rPr lang="it-IT" altLang="it-IT" b="1" smtClean="0">
                <a:solidFill>
                  <a:srgbClr val="FFFF00"/>
                </a:solidFill>
              </a:rPr>
              <a:t>DI II GRADO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202"/>
          <p:cNvSpPr>
            <a:spLocks noGrp="1"/>
          </p:cNvSpPr>
          <p:nvPr>
            <p:ph type="title" idx="4294967295"/>
          </p:nvPr>
        </p:nvSpPr>
        <p:spPr>
          <a:xfrm>
            <a:off x="539750" y="3213100"/>
            <a:ext cx="8153400" cy="344488"/>
          </a:xfrm>
        </p:spPr>
        <p:txBody>
          <a:bodyPr/>
          <a:lstStyle/>
          <a:p>
            <a:pPr algn="ctr" eaLnBrk="1" hangingPunct="1"/>
            <a:r>
              <a:rPr lang="it-IT" altLang="it-IT" sz="2000" b="1" smtClean="0">
                <a:solidFill>
                  <a:srgbClr val="FFFF00"/>
                </a:solidFill>
                <a:cs typeface="Arial" charset="0"/>
              </a:rPr>
              <a:t>ISTITUTO     ISTRUZIONE   SUPERIORE      SERSALE</a:t>
            </a:r>
            <a:endParaRPr lang="it-IT" altLang="it-IT" sz="2000" b="1" smtClean="0">
              <a:solidFill>
                <a:srgbClr val="FFFF00"/>
              </a:solidFill>
            </a:endParaRPr>
          </a:p>
        </p:txBody>
      </p:sp>
      <p:graphicFrame>
        <p:nvGraphicFramePr>
          <p:cNvPr id="197775" name="Group 143"/>
          <p:cNvGraphicFramePr>
            <a:graphicFrameLocks noGrp="1"/>
          </p:cNvGraphicFramePr>
          <p:nvPr>
            <p:ph idx="4294967295"/>
          </p:nvPr>
        </p:nvGraphicFramePr>
        <p:xfrm>
          <a:off x="533400" y="762000"/>
          <a:ext cx="8159750" cy="2041525"/>
        </p:xfrm>
        <a:graphic>
          <a:graphicData uri="http://schemas.openxmlformats.org/drawingml/2006/table">
            <a:tbl>
              <a:tblPr/>
              <a:tblGrid>
                <a:gridCol w="1295400"/>
                <a:gridCol w="1371600"/>
                <a:gridCol w="1295400"/>
                <a:gridCol w="1819275"/>
                <a:gridCol w="2378075"/>
              </a:tblGrid>
              <a:tr h="7312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SCUOLA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693" marB="4569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SETTORE 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693" marB="4569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SEDE</a:t>
                      </a:r>
                    </a:p>
                  </a:txBody>
                  <a:tcPr marT="45693" marB="4569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INDIRIZZO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693" marB="4569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NUOVA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ARTICOLAZIONE  OPZIONE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693" marB="4569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ISTITUTO ISTRUZIONE SUPERIORE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“E. FERRARI”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CHIARAVALLE CENTRALE</a:t>
                      </a:r>
                    </a:p>
                  </a:txBody>
                  <a:tcPr marT="45693" marB="4569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TECNOLOGICO</a:t>
                      </a:r>
                    </a:p>
                  </a:txBody>
                  <a:tcPr marT="45693" marB="4569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CHIARAVALLE  </a:t>
                      </a:r>
                      <a:r>
                        <a:rPr kumimoji="0" lang="it-IT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C.LE</a:t>
                      </a:r>
                      <a:endParaRPr kumimoji="0" lang="it-IT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693" marB="4569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MECCANICA, MECCATRONICA ED ENERGIA  IT05</a:t>
                      </a:r>
                    </a:p>
                  </a:txBody>
                  <a:tcPr marT="45693" marB="4569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MECCANICA, MECCATRONICA ED ENERGIA  - BIENNIO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ISTRUZIONE ADULTI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II LIVELLO</a:t>
                      </a:r>
                    </a:p>
                  </a:txBody>
                  <a:tcPr marT="45693" marB="4569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67" name="Line 952"/>
          <p:cNvSpPr>
            <a:spLocks noChangeShapeType="1"/>
          </p:cNvSpPr>
          <p:nvPr/>
        </p:nvSpPr>
        <p:spPr bwMode="auto">
          <a:xfrm>
            <a:off x="6692900" y="4816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1768" name="Rectangle 1202"/>
          <p:cNvSpPr txBox="1">
            <a:spLocks noChangeArrowheads="1"/>
          </p:cNvSpPr>
          <p:nvPr/>
        </p:nvSpPr>
        <p:spPr bwMode="auto">
          <a:xfrm>
            <a:off x="533400" y="304800"/>
            <a:ext cx="815340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pPr algn="ctr" defTabSz="914400" eaLnBrk="1" hangingPunct="1"/>
            <a:r>
              <a:rPr lang="it-IT" altLang="it-IT" sz="2000" b="1">
                <a:solidFill>
                  <a:srgbClr val="FFFF00"/>
                </a:solidFill>
                <a:cs typeface="Arial" charset="0"/>
              </a:rPr>
              <a:t>ISTITUTO ISTRUZIONE SUPERIORE “E. FERRARI“ – CHIARAVALLE C.LE</a:t>
            </a:r>
            <a:endParaRPr lang="it-IT" altLang="it-IT" sz="2000" b="1">
              <a:solidFill>
                <a:srgbClr val="FFFF00"/>
              </a:solidFill>
            </a:endParaRPr>
          </a:p>
        </p:txBody>
      </p:sp>
      <p:graphicFrame>
        <p:nvGraphicFramePr>
          <p:cNvPr id="6" name="Group 143"/>
          <p:cNvGraphicFramePr>
            <a:graphicFrameLocks noGrp="1"/>
          </p:cNvGraphicFramePr>
          <p:nvPr/>
        </p:nvGraphicFramePr>
        <p:xfrm>
          <a:off x="539750" y="3716338"/>
          <a:ext cx="8159750" cy="2241550"/>
        </p:xfrm>
        <a:graphic>
          <a:graphicData uri="http://schemas.openxmlformats.org/drawingml/2006/table">
            <a:tbl>
              <a:tblPr/>
              <a:tblGrid>
                <a:gridCol w="1295400"/>
                <a:gridCol w="1524000"/>
                <a:gridCol w="1219200"/>
                <a:gridCol w="1743075"/>
                <a:gridCol w="2378075"/>
              </a:tblGrid>
              <a:tr h="7322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SCUOLA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SETTORE 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SEDE</a:t>
                      </a: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INDIRIZZO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NUOVA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ARTICOLAZIONE  OPZIONE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85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ISTITUTO ISTRUZIONE SUPERIORE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SERSALE</a:t>
                      </a: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PROFESSIONALE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IPSSCEOA</a:t>
                      </a: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BOTRICELLO</a:t>
                      </a: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ENOGASTRONOMIA E OSPITALITA' ALBERGHIERA IT17</a:t>
                      </a: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PRODOTTI DOLCIARI ARTIGIANALI ED INDUSTRIALI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IPPD</a:t>
                      </a: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44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PROFESSIONALEIPSEOA</a:t>
                      </a: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TAVERNA</a:t>
                      </a: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ENOGASTRONOMIA E OSPITALITA' ALBERGHIERA IT17</a:t>
                      </a: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SERVIZI </a:t>
                      </a:r>
                      <a:r>
                        <a:rPr kumimoji="0" lang="it-IT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DI</a:t>
                      </a: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SALA E </a:t>
                      </a:r>
                      <a:r>
                        <a:rPr kumimoji="0" lang="it-IT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DI</a:t>
                      </a: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VENDITA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IP06</a:t>
                      </a:r>
                      <a:endParaRPr kumimoji="0" lang="it-IT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46" marB="4574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94" name="CasellaDiTesto 6"/>
          <p:cNvSpPr txBox="1">
            <a:spLocks noChangeArrowheads="1"/>
          </p:cNvSpPr>
          <p:nvPr/>
        </p:nvSpPr>
        <p:spPr bwMode="auto">
          <a:xfrm>
            <a:off x="6516688" y="2852738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r>
              <a:rPr lang="it-IT"/>
              <a:t>Parere Favorevole</a:t>
            </a:r>
          </a:p>
        </p:txBody>
      </p:sp>
      <p:sp>
        <p:nvSpPr>
          <p:cNvPr id="31795" name="CasellaDiTesto 7"/>
          <p:cNvSpPr txBox="1">
            <a:spLocks noChangeArrowheads="1"/>
          </p:cNvSpPr>
          <p:nvPr/>
        </p:nvSpPr>
        <p:spPr bwMode="auto">
          <a:xfrm>
            <a:off x="6732588" y="6165850"/>
            <a:ext cx="1860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r>
              <a:rPr lang="it-IT"/>
              <a:t>Parere Favorevole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202"/>
          <p:cNvSpPr>
            <a:spLocks noGrp="1"/>
          </p:cNvSpPr>
          <p:nvPr>
            <p:ph type="title" idx="4294967295"/>
          </p:nvPr>
        </p:nvSpPr>
        <p:spPr>
          <a:xfrm>
            <a:off x="533400" y="2743200"/>
            <a:ext cx="8229600" cy="344488"/>
          </a:xfrm>
        </p:spPr>
        <p:txBody>
          <a:bodyPr/>
          <a:lstStyle/>
          <a:p>
            <a:pPr algn="ctr" eaLnBrk="1" hangingPunct="1"/>
            <a:r>
              <a:rPr lang="it-IT" altLang="it-IT" sz="2000" b="1" smtClean="0">
                <a:solidFill>
                  <a:srgbClr val="FFFF00"/>
                </a:solidFill>
                <a:cs typeface="Arial" charset="0"/>
              </a:rPr>
              <a:t>ISTITUTO   ISTRUZIONE  SUPERIORE    “PETRUCCI – FERRARIS - MARESCA</a:t>
            </a:r>
            <a:endParaRPr lang="it-IT" altLang="it-IT" sz="2000" b="1" smtClean="0">
              <a:solidFill>
                <a:srgbClr val="FFFF00"/>
              </a:solidFill>
            </a:endParaRPr>
          </a:p>
        </p:txBody>
      </p:sp>
      <p:graphicFrame>
        <p:nvGraphicFramePr>
          <p:cNvPr id="197775" name="Group 143"/>
          <p:cNvGraphicFramePr>
            <a:graphicFrameLocks noGrp="1"/>
          </p:cNvGraphicFramePr>
          <p:nvPr>
            <p:ph idx="4294967295"/>
          </p:nvPr>
        </p:nvGraphicFramePr>
        <p:xfrm>
          <a:off x="533400" y="762000"/>
          <a:ext cx="815975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371600"/>
                <a:gridCol w="1295400"/>
                <a:gridCol w="1819275"/>
                <a:gridCol w="2378075"/>
              </a:tblGrid>
              <a:tr h="379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SCUOLA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SETTORE 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INDIRIZZO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NUOVO  INDIRIZZO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ARTICOLAZIONE  OPZIONE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LICEO SCIENTIFICO “SICILIANI”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LICEO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SCIENTIFICO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SCIENZE APPLICATE   INDIRIZZO: LI04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91" name="Line 952"/>
          <p:cNvSpPr>
            <a:spLocks noChangeShapeType="1"/>
          </p:cNvSpPr>
          <p:nvPr/>
        </p:nvSpPr>
        <p:spPr bwMode="auto">
          <a:xfrm>
            <a:off x="6692900" y="4816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2792" name="Rectangle 1202"/>
          <p:cNvSpPr txBox="1">
            <a:spLocks noChangeArrowheads="1"/>
          </p:cNvSpPr>
          <p:nvPr/>
        </p:nvSpPr>
        <p:spPr bwMode="auto">
          <a:xfrm>
            <a:off x="533400" y="304800"/>
            <a:ext cx="815340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pPr algn="ctr" defTabSz="914400" eaLnBrk="1" hangingPunct="1"/>
            <a:r>
              <a:rPr lang="it-IT" altLang="it-IT" sz="2000" b="1">
                <a:solidFill>
                  <a:srgbClr val="FFFF00"/>
                </a:solidFill>
                <a:cs typeface="Arial" charset="0"/>
              </a:rPr>
              <a:t>LICEO  SCIENTIFICO  “SICILIANI” – CATANZARO</a:t>
            </a:r>
            <a:endParaRPr lang="it-IT" altLang="it-IT" sz="2000" b="1">
              <a:solidFill>
                <a:srgbClr val="FFFF00"/>
              </a:solidFill>
            </a:endParaRPr>
          </a:p>
        </p:txBody>
      </p:sp>
      <p:graphicFrame>
        <p:nvGraphicFramePr>
          <p:cNvPr id="6" name="Group 143"/>
          <p:cNvGraphicFramePr>
            <a:graphicFrameLocks noGrp="1"/>
          </p:cNvGraphicFramePr>
          <p:nvPr/>
        </p:nvGraphicFramePr>
        <p:xfrm>
          <a:off x="533400" y="3398838"/>
          <a:ext cx="8159750" cy="2697162"/>
        </p:xfrm>
        <a:graphic>
          <a:graphicData uri="http://schemas.openxmlformats.org/drawingml/2006/table">
            <a:tbl>
              <a:tblPr/>
              <a:tblGrid>
                <a:gridCol w="1295400"/>
                <a:gridCol w="1524000"/>
                <a:gridCol w="1219200"/>
                <a:gridCol w="1743075"/>
                <a:gridCol w="2378075"/>
              </a:tblGrid>
              <a:tr h="7317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SCUOLA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SETTORE 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SEDE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INDIRIZZO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NUOVO  INDIRIZZO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ARTICOLAZIONE  OPZIONE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22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ISTITUTO ISTRUZIONE SUPERIORE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SERSALE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PROFESSIONALE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IPSIA “FERRARIS”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SANTA MARIA CZ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GESTIONE DELLE ACQUE E RISANAMENTO ABIENTALE  IP15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GESTIONE DELLE ACQUE E RISANAMENTO ABIENTALE   </a:t>
                      </a: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7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TECNOLOGICO ITG ”PETRUCCI"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TRASPORTI E LOGISTICA</a:t>
                      </a:r>
                    </a:p>
                  </a:txBody>
                  <a:tcPr marL="12700" marR="12700" marT="12697" marB="0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COSTRUZIONI NAVALI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ART. : ITCS  -  OPZ.: ITCV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COSTRUZIONI AMBIENTE E TERRITORIO </a:t>
                      </a:r>
                    </a:p>
                  </a:txBody>
                  <a:tcPr marL="12700" marR="12700" marT="12697" marB="0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TECNOLOGIE DEL LEGNO NELLE  COSTRUZIONI  -  OPZ.  ITCL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21" name="CasellaDiTesto 6"/>
          <p:cNvSpPr txBox="1">
            <a:spLocks noChangeArrowheads="1"/>
          </p:cNvSpPr>
          <p:nvPr/>
        </p:nvSpPr>
        <p:spPr bwMode="auto">
          <a:xfrm>
            <a:off x="6732588" y="2205038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r>
              <a:rPr lang="it-IT"/>
              <a:t>Parere Favorevole</a:t>
            </a:r>
          </a:p>
        </p:txBody>
      </p:sp>
      <p:sp>
        <p:nvSpPr>
          <p:cNvPr id="32822" name="CasellaDiTesto 7"/>
          <p:cNvSpPr txBox="1">
            <a:spLocks noChangeArrowheads="1"/>
          </p:cNvSpPr>
          <p:nvPr/>
        </p:nvSpPr>
        <p:spPr bwMode="auto">
          <a:xfrm>
            <a:off x="6659563" y="6237288"/>
            <a:ext cx="1862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r>
              <a:rPr lang="it-IT"/>
              <a:t>Parere Favorevole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202"/>
          <p:cNvSpPr>
            <a:spLocks noGrp="1"/>
          </p:cNvSpPr>
          <p:nvPr>
            <p:ph type="title" idx="4294967295"/>
          </p:nvPr>
        </p:nvSpPr>
        <p:spPr>
          <a:xfrm>
            <a:off x="457200" y="3581400"/>
            <a:ext cx="8229600" cy="344488"/>
          </a:xfrm>
        </p:spPr>
        <p:txBody>
          <a:bodyPr/>
          <a:lstStyle/>
          <a:p>
            <a:pPr algn="ctr" eaLnBrk="1" hangingPunct="1"/>
            <a:r>
              <a:rPr lang="it-IT" altLang="it-IT" sz="2000" b="1" smtClean="0">
                <a:solidFill>
                  <a:srgbClr val="FFFF00"/>
                </a:solidFill>
                <a:cs typeface="Arial" charset="0"/>
              </a:rPr>
              <a:t>LICEO     “ GALILEI – FIORENTINO” – LAMEZIA TERME</a:t>
            </a:r>
            <a:endParaRPr lang="it-IT" altLang="it-IT" sz="2000" b="1" smtClean="0">
              <a:solidFill>
                <a:srgbClr val="FFFF00"/>
              </a:solidFill>
            </a:endParaRPr>
          </a:p>
        </p:txBody>
      </p:sp>
      <p:graphicFrame>
        <p:nvGraphicFramePr>
          <p:cNvPr id="197775" name="Group 143"/>
          <p:cNvGraphicFramePr>
            <a:graphicFrameLocks noGrp="1"/>
          </p:cNvGraphicFramePr>
          <p:nvPr>
            <p:ph idx="4294967295"/>
          </p:nvPr>
        </p:nvGraphicFramePr>
        <p:xfrm>
          <a:off x="533400" y="762000"/>
          <a:ext cx="8159750" cy="2011363"/>
        </p:xfrm>
        <a:graphic>
          <a:graphicData uri="http://schemas.openxmlformats.org/drawingml/2006/table">
            <a:tbl>
              <a:tblPr/>
              <a:tblGrid>
                <a:gridCol w="1371600"/>
                <a:gridCol w="1600200"/>
                <a:gridCol w="1219200"/>
                <a:gridCol w="1676400"/>
                <a:gridCol w="2292350"/>
              </a:tblGrid>
              <a:tr h="731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SCUOLA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SETTORE 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SEDE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INDIRIZZO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NUOVO  INDIRIZZO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ARTICOLAZIONE  OPZIONE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979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ISTITUTO ISTRUZIONE SUPERIORE   “V. EMANUELE”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PROFESSIONALE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ENOGASTRONOMIA E OSPITALITA’ ALBERGHIERA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ENOGASTRONOMIA E OSPITALITA’ ALBERGHIERA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BIENNO  - IP17 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97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TECNICO 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AGRARIA, AGROALIMENTARE E AGROINDUSTRIA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VITICULTURA ED ENOLOGIA INDIR.:IT21 – ART.:IT21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20" name="Line 952"/>
          <p:cNvSpPr>
            <a:spLocks noChangeShapeType="1"/>
          </p:cNvSpPr>
          <p:nvPr/>
        </p:nvSpPr>
        <p:spPr bwMode="auto">
          <a:xfrm>
            <a:off x="6692900" y="4816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3821" name="Rectangle 1202"/>
          <p:cNvSpPr txBox="1">
            <a:spLocks noChangeArrowheads="1"/>
          </p:cNvSpPr>
          <p:nvPr/>
        </p:nvSpPr>
        <p:spPr bwMode="auto">
          <a:xfrm>
            <a:off x="533400" y="304800"/>
            <a:ext cx="815340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pPr algn="ctr" defTabSz="914400" eaLnBrk="1" hangingPunct="1"/>
            <a:r>
              <a:rPr lang="it-IT" altLang="it-IT" sz="2000" b="1">
                <a:solidFill>
                  <a:srgbClr val="FFFF00"/>
                </a:solidFill>
                <a:cs typeface="Arial" charset="0"/>
              </a:rPr>
              <a:t>ISTITUTO ISTRUZIONE SUPERIORE  “V. EMANUELE II” – CATANZARO</a:t>
            </a:r>
            <a:endParaRPr lang="it-IT" altLang="it-IT" sz="2000" b="1">
              <a:solidFill>
                <a:srgbClr val="FFFF00"/>
              </a:solidFill>
            </a:endParaRPr>
          </a:p>
        </p:txBody>
      </p:sp>
      <p:graphicFrame>
        <p:nvGraphicFramePr>
          <p:cNvPr id="6" name="Group 143"/>
          <p:cNvGraphicFramePr>
            <a:graphicFrameLocks noGrp="1"/>
          </p:cNvGraphicFramePr>
          <p:nvPr/>
        </p:nvGraphicFramePr>
        <p:xfrm>
          <a:off x="533400" y="4191000"/>
          <a:ext cx="8159750" cy="1600200"/>
        </p:xfrm>
        <a:graphic>
          <a:graphicData uri="http://schemas.openxmlformats.org/drawingml/2006/table">
            <a:tbl>
              <a:tblPr/>
              <a:tblGrid>
                <a:gridCol w="1295400"/>
                <a:gridCol w="1524000"/>
                <a:gridCol w="1219200"/>
                <a:gridCol w="1743075"/>
                <a:gridCol w="2378075"/>
              </a:tblGrid>
              <a:tr h="731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SCUOLA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SETTORE 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SEDE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INDIRIZZO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NUOVO  INDIRIZZO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ARTICOLAZIONE  OPZIONE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5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LICEO “ GALILEI – FIORENTINO”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LICEO CLASSICO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LAMEZIA  TERME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DESIGN INDUSTRIALE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DESIGN INDUSTRIALE   - INDIRIZZO: LI09</a:t>
                      </a:r>
                      <a:endParaRPr kumimoji="0" lang="it-IT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42" name="CasellaDiTesto 6"/>
          <p:cNvSpPr txBox="1">
            <a:spLocks noChangeArrowheads="1"/>
          </p:cNvSpPr>
          <p:nvPr/>
        </p:nvSpPr>
        <p:spPr bwMode="auto">
          <a:xfrm>
            <a:off x="5292725" y="2997200"/>
            <a:ext cx="30845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r>
              <a:rPr lang="it-IT">
                <a:solidFill>
                  <a:srgbClr val="FFFF00"/>
                </a:solidFill>
              </a:rPr>
              <a:t>Viticultura</a:t>
            </a:r>
            <a:r>
              <a:rPr lang="it-IT"/>
              <a:t>: Parere Favorevole</a:t>
            </a:r>
          </a:p>
        </p:txBody>
      </p:sp>
      <p:sp>
        <p:nvSpPr>
          <p:cNvPr id="33843" name="CasellaDiTesto 7"/>
          <p:cNvSpPr txBox="1">
            <a:spLocks noChangeArrowheads="1"/>
          </p:cNvSpPr>
          <p:nvPr/>
        </p:nvSpPr>
        <p:spPr bwMode="auto">
          <a:xfrm>
            <a:off x="539750" y="2997200"/>
            <a:ext cx="3398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r>
              <a:rPr lang="it-IT">
                <a:solidFill>
                  <a:srgbClr val="FFFF00"/>
                </a:solidFill>
              </a:rPr>
              <a:t>Enogastronomia:</a:t>
            </a:r>
            <a:r>
              <a:rPr lang="it-IT"/>
              <a:t> </a:t>
            </a:r>
            <a:r>
              <a:rPr lang="it-IT" b="1">
                <a:solidFill>
                  <a:srgbClr val="FF0000"/>
                </a:solidFill>
              </a:rPr>
              <a:t>Parere Contrario</a:t>
            </a:r>
          </a:p>
        </p:txBody>
      </p:sp>
      <p:sp>
        <p:nvSpPr>
          <p:cNvPr id="33844" name="CasellaDiTesto 8"/>
          <p:cNvSpPr txBox="1">
            <a:spLocks noChangeArrowheads="1"/>
          </p:cNvSpPr>
          <p:nvPr/>
        </p:nvSpPr>
        <p:spPr bwMode="auto">
          <a:xfrm>
            <a:off x="6588125" y="5949950"/>
            <a:ext cx="1860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r>
              <a:rPr lang="it-IT"/>
              <a:t>Parere Favorevole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775" name="Group 143"/>
          <p:cNvGraphicFramePr>
            <a:graphicFrameLocks noGrp="1"/>
          </p:cNvGraphicFramePr>
          <p:nvPr>
            <p:ph idx="4294967295"/>
          </p:nvPr>
        </p:nvGraphicFramePr>
        <p:xfrm>
          <a:off x="533400" y="762000"/>
          <a:ext cx="8159750" cy="5243513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219200"/>
                <a:gridCol w="1905000"/>
                <a:gridCol w="2292350"/>
              </a:tblGrid>
              <a:tr h="7314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SCUOLA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SETTORE 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SEDE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INDIRIZZO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NUOVO  INDIRIZZO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ARTICOLAZIONE  OPZIONE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688"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ISTITUTO  TECNICO PER L’ATTIVITA’ SOCIALI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“CHIMIRRI”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TECNOLOGICO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CHIMICA, MATERIALI E BIOTECNOLOGIE   - IT16</a:t>
                      </a:r>
                    </a:p>
                  </a:txBody>
                  <a:tcPr marL="12700" marR="12700" marT="12697" marB="0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CHIMICA E MATERIALI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ART.: ITCM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6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CHIMICA, MATERIALI E BIOTECNOLOGIE  IT16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CHIMICA, MATERIALI E BIOTECNOLOGIE  - BIENNIO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ISTRUZIONE ADULTI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II LIVELLO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6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CHIMICA, MATERIALI E BIOTECNOLOGIE  IT16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BIOTECNOLOGIE  SANITARIE – ART.: ITBS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ISTRUZIONE ADULTI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II LIVELLO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6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CHIMICA, MATERIALI E BIOTECNOLOGIE  IT16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BIOTECNOLOGIE  AMBIENTALI – ART.: ITBA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ISTRUZIONE ADULTI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II LIVELLO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0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SISTEMA  MODA  IT19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SISTEMA MODA - BIENNIO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ISTRUZIONE ADULTI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II LIVELLO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77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SISTEMA  MODA  IT19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SISTEMA MODA – ART. ITAM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ISTRUZIONE ADULTI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II LIVELLO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53" name="Line 952"/>
          <p:cNvSpPr>
            <a:spLocks noChangeShapeType="1"/>
          </p:cNvSpPr>
          <p:nvPr/>
        </p:nvSpPr>
        <p:spPr bwMode="auto">
          <a:xfrm>
            <a:off x="6692900" y="4816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4854" name="Rectangle 1202"/>
          <p:cNvSpPr txBox="1">
            <a:spLocks noChangeArrowheads="1"/>
          </p:cNvSpPr>
          <p:nvPr/>
        </p:nvSpPr>
        <p:spPr bwMode="auto">
          <a:xfrm>
            <a:off x="533400" y="304800"/>
            <a:ext cx="815340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pPr algn="ctr" defTabSz="914400" eaLnBrk="1" hangingPunct="1"/>
            <a:r>
              <a:rPr lang="it-IT" altLang="it-IT" sz="2000" b="1">
                <a:solidFill>
                  <a:srgbClr val="FFFF00"/>
                </a:solidFill>
                <a:cs typeface="Arial" charset="0"/>
              </a:rPr>
              <a:t>ITAS  “CHIMIRRI” –  CATANZARO</a:t>
            </a:r>
            <a:endParaRPr lang="it-IT" altLang="it-IT" sz="2000" b="1">
              <a:solidFill>
                <a:srgbClr val="FFFF00"/>
              </a:solidFill>
            </a:endParaRPr>
          </a:p>
        </p:txBody>
      </p:sp>
      <p:sp>
        <p:nvSpPr>
          <p:cNvPr id="34855" name="CasellaDiTesto 4"/>
          <p:cNvSpPr txBox="1">
            <a:spLocks noChangeArrowheads="1"/>
          </p:cNvSpPr>
          <p:nvPr/>
        </p:nvSpPr>
        <p:spPr bwMode="auto">
          <a:xfrm>
            <a:off x="6659563" y="6092825"/>
            <a:ext cx="1862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r>
              <a:rPr lang="it-IT"/>
              <a:t>Parere Favorevole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609600" y="277813"/>
            <a:ext cx="8534400" cy="984250"/>
          </a:xfrm>
        </p:spPr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FF00"/>
                </a:solidFill>
              </a:rPr>
              <a:t>DPR 233/98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600200"/>
            <a:ext cx="7742238" cy="360045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altLang="it-IT">
                <a:effectLst>
                  <a:outerShdw blurRad="38100" dist="38100" dir="2700000" algn="tl">
                    <a:srgbClr val="04617B"/>
                  </a:outerShdw>
                </a:effectLst>
                <a:ea typeface="ＭＳ Ｐゴシック" panose="020B0600070205080204" pitchFamily="34" charset="-128"/>
              </a:rPr>
              <a:t>  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it-IT" altLang="it-IT">
                <a:effectLst>
                  <a:outerShdw blurRad="38100" dist="38100" dir="2700000" algn="tl">
                    <a:srgbClr val="04617B"/>
                  </a:outerShdw>
                </a:effectLst>
                <a:ea typeface="ＭＳ Ｐゴシック" panose="020B0600070205080204" pitchFamily="34" charset="-128"/>
              </a:rPr>
              <a:t>Per acquisire e mantenere l’autonomia scolastica</a:t>
            </a:r>
            <a:r>
              <a:rPr lang="it-IT" altLang="it-IT" b="1">
                <a:effectLst>
                  <a:outerShdw blurRad="38100" dist="38100" dir="2700000" algn="tl">
                    <a:srgbClr val="04617B"/>
                  </a:outerShdw>
                </a:effectLst>
                <a:ea typeface="ＭＳ Ｐゴシック" panose="020B0600070205080204" pitchFamily="34" charset="-128"/>
              </a:rPr>
              <a:t> </a:t>
            </a:r>
            <a:r>
              <a:rPr lang="it-IT" altLang="it-IT">
                <a:effectLst>
                  <a:outerShdw blurRad="38100" dist="38100" dir="2700000" algn="tl">
                    <a:srgbClr val="04617B"/>
                  </a:outerShdw>
                </a:effectLst>
                <a:ea typeface="ＭＳ Ｐゴシック" panose="020B0600070205080204" pitchFamily="34" charset="-128"/>
              </a:rPr>
              <a:t>gli Istituti, in base ai comma 5 e 5bis dell’art. 19 della Legge 111/2011, come modificato  dalla Legge 183/2011, art. 4 comma 69, devono aver un numero di alunni, pari a 600. Ciò comporta l’unificazione delle scuole che non raggiungono gli indici prefissati.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02"/>
          <p:cNvSpPr>
            <a:spLocks noGrp="1"/>
          </p:cNvSpPr>
          <p:nvPr>
            <p:ph type="title" idx="4294967295"/>
          </p:nvPr>
        </p:nvSpPr>
        <p:spPr>
          <a:xfrm>
            <a:off x="609600" y="2895600"/>
            <a:ext cx="8229600" cy="344488"/>
          </a:xfrm>
        </p:spPr>
        <p:txBody>
          <a:bodyPr/>
          <a:lstStyle/>
          <a:p>
            <a:pPr algn="ctr" eaLnBrk="1" hangingPunct="1"/>
            <a:r>
              <a:rPr lang="it-IT" altLang="it-IT" sz="2000" b="1" smtClean="0">
                <a:solidFill>
                  <a:srgbClr val="FFFF00"/>
                </a:solidFill>
                <a:cs typeface="Arial" charset="0"/>
              </a:rPr>
              <a:t>ISTITUTO TECNICO TECNOLOGICO  “G. MALAFARINA” – SOVERATO</a:t>
            </a:r>
            <a:endParaRPr lang="it-IT" altLang="it-IT" sz="2000" b="1" smtClean="0">
              <a:solidFill>
                <a:srgbClr val="FFFF00"/>
              </a:solidFill>
            </a:endParaRPr>
          </a:p>
        </p:txBody>
      </p:sp>
      <p:graphicFrame>
        <p:nvGraphicFramePr>
          <p:cNvPr id="197775" name="Group 143"/>
          <p:cNvGraphicFramePr>
            <a:graphicFrameLocks noGrp="1"/>
          </p:cNvGraphicFramePr>
          <p:nvPr>
            <p:ph idx="4294967295"/>
          </p:nvPr>
        </p:nvGraphicFramePr>
        <p:xfrm>
          <a:off x="457200" y="3429000"/>
          <a:ext cx="8382000" cy="2682875"/>
        </p:xfrm>
        <a:graphic>
          <a:graphicData uri="http://schemas.openxmlformats.org/drawingml/2006/table">
            <a:tbl>
              <a:tblPr/>
              <a:tblGrid>
                <a:gridCol w="1630363"/>
                <a:gridCol w="1397000"/>
                <a:gridCol w="1085850"/>
                <a:gridCol w="1906587"/>
                <a:gridCol w="2362200"/>
              </a:tblGrid>
              <a:tr h="7621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SCUOLA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SETTORE 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SEDE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INDIRIZZO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NUOVO  INDIRIZZO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ARTICOLAZIONE  OPZIONE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32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ISTITUTO  TECNICO TECNOLOGICO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“G. MALAFARINA”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TECNOLOGICO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GRAFICA E COMUNICAZIONE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IT13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GRAFICA E COMUNICAZIONE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BIENNO   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3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SOVERATO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INFORMATICA E TELECOMUNICAZIONE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IT13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INFORMATICA E TELECOMUNICAZIONI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BIENNO  - IT13 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3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INFORMATICA E TELECOMUNICAZIONE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IT13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INFORMATICA  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ART. ITIA</a:t>
                      </a: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71" name="Line 952"/>
          <p:cNvSpPr>
            <a:spLocks noChangeShapeType="1"/>
          </p:cNvSpPr>
          <p:nvPr/>
        </p:nvSpPr>
        <p:spPr bwMode="auto">
          <a:xfrm>
            <a:off x="6692900" y="4816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5872" name="Rectangle 1202"/>
          <p:cNvSpPr txBox="1">
            <a:spLocks noChangeArrowheads="1"/>
          </p:cNvSpPr>
          <p:nvPr/>
        </p:nvSpPr>
        <p:spPr bwMode="auto">
          <a:xfrm>
            <a:off x="533400" y="304800"/>
            <a:ext cx="815340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pPr algn="ctr" defTabSz="914400" eaLnBrk="1" hangingPunct="1"/>
            <a:r>
              <a:rPr lang="it-IT" altLang="it-IT" sz="2000" b="1">
                <a:solidFill>
                  <a:srgbClr val="FFFF00"/>
                </a:solidFill>
                <a:cs typeface="Arial" charset="0"/>
              </a:rPr>
              <a:t>ISTITUTO TECNICO COMMERCIALE   “V. DE FAZIO” –  LAMEZIA TERME</a:t>
            </a:r>
            <a:endParaRPr lang="it-IT" altLang="it-IT" sz="2000" b="1">
              <a:solidFill>
                <a:srgbClr val="FFFF00"/>
              </a:solidFill>
            </a:endParaRPr>
          </a:p>
        </p:txBody>
      </p:sp>
      <p:graphicFrame>
        <p:nvGraphicFramePr>
          <p:cNvPr id="6" name="Group 143"/>
          <p:cNvGraphicFramePr>
            <a:graphicFrameLocks noGrp="1"/>
          </p:cNvGraphicFramePr>
          <p:nvPr/>
        </p:nvGraphicFramePr>
        <p:xfrm>
          <a:off x="533400" y="838200"/>
          <a:ext cx="8159750" cy="1600200"/>
        </p:xfrm>
        <a:graphic>
          <a:graphicData uri="http://schemas.openxmlformats.org/drawingml/2006/table">
            <a:tbl>
              <a:tblPr/>
              <a:tblGrid>
                <a:gridCol w="1371600"/>
                <a:gridCol w="1447800"/>
                <a:gridCol w="1219200"/>
                <a:gridCol w="1743075"/>
                <a:gridCol w="2378075"/>
              </a:tblGrid>
              <a:tr h="731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SCUOLA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SETTORE 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SEDE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INDIRIZZO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NUOVO  INDIRIZZO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ARTICOLAZIONE  OPZIONE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5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ISTITUTO TECNICO COMMERCIALE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“V. DE FAZIO”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ECONOMICO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LAMEZIA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TURISMO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IT04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TURISMO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BIENNIO – TRIENNIO</a:t>
                      </a:r>
                      <a:endParaRPr kumimoji="0" lang="it-IT" altLang="it-IT" sz="1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93" name="CasellaDiTesto 6"/>
          <p:cNvSpPr txBox="1">
            <a:spLocks noChangeArrowheads="1"/>
          </p:cNvSpPr>
          <p:nvPr/>
        </p:nvSpPr>
        <p:spPr bwMode="auto">
          <a:xfrm>
            <a:off x="6588125" y="2420938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r>
              <a:rPr lang="it-IT"/>
              <a:t>Parere Favorevole</a:t>
            </a:r>
          </a:p>
        </p:txBody>
      </p:sp>
      <p:sp>
        <p:nvSpPr>
          <p:cNvPr id="35894" name="CasellaDiTesto 7"/>
          <p:cNvSpPr txBox="1">
            <a:spLocks noChangeArrowheads="1"/>
          </p:cNvSpPr>
          <p:nvPr/>
        </p:nvSpPr>
        <p:spPr bwMode="auto">
          <a:xfrm>
            <a:off x="6659563" y="6165850"/>
            <a:ext cx="18621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r>
              <a:rPr lang="it-IT"/>
              <a:t>Parere Favorevole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457200" y="1143000"/>
          <a:ext cx="8229600" cy="4802188"/>
        </p:xfrm>
        <a:graphic>
          <a:graphicData uri="http://schemas.openxmlformats.org/drawingml/2006/table">
            <a:tbl>
              <a:tblPr/>
              <a:tblGrid>
                <a:gridCol w="762000"/>
                <a:gridCol w="4175125"/>
                <a:gridCol w="2225675"/>
                <a:gridCol w="1066800"/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Nr.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ISTITUTO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COMUNE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ALUNNI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a.s. 19-20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I.I.S. “A. GUARASCI – A. CALABRETTA”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SOVERATO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800" b="1" i="0" u="none" strike="noStrike" cap="none" normalizeH="0" baseline="0">
                        <a:ln>
                          <a:noFill/>
                        </a:ln>
                        <a:solidFill>
                          <a:srgbClr val="FF2B2C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I.I.S. "ENZO FERRARI"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CHIARAVALLE C.LE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445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I.I.S  ”E. MAIORANA"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GIRIFALCO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476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I.I.S  "FERMI"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1415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I.I.S "G. DE NOBILI"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409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I.I.S. “A. GUARASCI – A. CALABRETTA”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SOVERATO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43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I.I.S. “L. COSTANZO”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DECOLLATURA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462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85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I.I.S. "PETRUCCI-FERRARIS-MARESCA"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709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I.I.S. POLO TECNOLOGICO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LAMEZIA TERME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I.I.S. SERSALE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SERSALE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596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28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I.I.S. “V. EMANUELE II”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769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</a:tbl>
          </a:graphicData>
        </a:graphic>
      </p:graphicFrame>
      <p:sp>
        <p:nvSpPr>
          <p:cNvPr id="36933" name="CasellaDiTesto 3"/>
          <p:cNvSpPr txBox="1">
            <a:spLocks noChangeArrowheads="1"/>
          </p:cNvSpPr>
          <p:nvPr/>
        </p:nvSpPr>
        <p:spPr bwMode="auto">
          <a:xfrm>
            <a:off x="304800" y="304800"/>
            <a:ext cx="838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pPr algn="ctr"/>
            <a:r>
              <a:rPr lang="it-IT" altLang="it-IT" sz="2400" b="1">
                <a:solidFill>
                  <a:srgbClr val="FFFF00"/>
                </a:solidFill>
              </a:rPr>
              <a:t>ISTITUZIONI   SCOLASTICHE  II  CICLO A.S. 2020-21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457200" y="1066800"/>
          <a:ext cx="8229600" cy="5014913"/>
        </p:xfrm>
        <a:graphic>
          <a:graphicData uri="http://schemas.openxmlformats.org/drawingml/2006/table">
            <a:tbl>
              <a:tblPr/>
              <a:tblGrid>
                <a:gridCol w="762000"/>
                <a:gridCol w="4175125"/>
                <a:gridCol w="2225675"/>
                <a:gridCol w="1066800"/>
              </a:tblGrid>
              <a:tr h="5181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Nr.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ISTITUTO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COMUNE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ALUNNI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a.s. 19-20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LICEO CLASSICO  “P. GALLUPPI”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644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4572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LICEO “G. GALILEI – F. FIORENTINO”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LAMEZIA TERME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1313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4572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LICEO SCIENTIFICO “L. SICILIANI”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CATANZARO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849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810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LICEO STATALE “T. CAMPANELLA”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LAMEZIA TERME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1156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657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IPSSEOA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SOVERATO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689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810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ISTITUTO PROFESSIONALE A. “L. EINAUDI”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LAMEZIA TERME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682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810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ITAS “CHIMIRRI”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662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3810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ITC “PACIOLI - GRIMALDI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746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4572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I.T.E. "V. DE FAZIO"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LAMEZIA TERME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955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  <a:tr h="4445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I.T.I. “E. SCALFARO”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CATANZARO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1116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9"/>
                    </a:solidFill>
                  </a:tcPr>
                </a:tc>
              </a:tr>
              <a:tr h="393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I.T.T. “G. MALAFARINA”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BF5E00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SOVERATO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2B2C"/>
                          </a:solidFill>
                          <a:effectLst/>
                          <a:latin typeface="Trebuchet MS" panose="020B0703020202090204" pitchFamily="34" charset="0"/>
                          <a:ea typeface="ＭＳ Ｐゴシック" panose="020B0600070205080204" pitchFamily="34" charset="-128"/>
                        </a:rPr>
                        <a:t>655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D"/>
                    </a:solidFill>
                  </a:tcPr>
                </a:tc>
              </a:tr>
            </a:tbl>
          </a:graphicData>
        </a:graphic>
      </p:graphicFrame>
      <p:sp>
        <p:nvSpPr>
          <p:cNvPr id="37957" name="CasellaDiTesto 3"/>
          <p:cNvSpPr txBox="1">
            <a:spLocks noChangeArrowheads="1"/>
          </p:cNvSpPr>
          <p:nvPr/>
        </p:nvSpPr>
        <p:spPr bwMode="auto">
          <a:xfrm>
            <a:off x="304800" y="304800"/>
            <a:ext cx="838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-93" charset="0"/>
                <a:ea typeface="ＭＳ Ｐゴシック" pitchFamily="-93" charset="-128"/>
              </a:defRPr>
            </a:lvl9pPr>
          </a:lstStyle>
          <a:p>
            <a:pPr algn="ctr"/>
            <a:r>
              <a:rPr lang="it-IT" altLang="it-IT" sz="2400" b="1">
                <a:solidFill>
                  <a:srgbClr val="FFFF00"/>
                </a:solidFill>
              </a:rPr>
              <a:t>ISTITUZIONI   SCOLASTICHE  II  CICLO A.S. 2020-21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914400"/>
            <a:ext cx="8291513" cy="800100"/>
          </a:xfrm>
        </p:spPr>
        <p:txBody>
          <a:bodyPr/>
          <a:lstStyle/>
          <a:p>
            <a:pPr algn="ctr" eaLnBrk="1" hangingPunct="1"/>
            <a:r>
              <a:rPr lang="it-IT" altLang="it-IT" sz="3600" b="1" smtClean="0">
                <a:solidFill>
                  <a:srgbClr val="FFFF00"/>
                </a:solidFill>
              </a:rPr>
              <a:t>DEROGHE (ART. 2, COMMA 3, DPR 233/98)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209800"/>
            <a:ext cx="8229600" cy="3455988"/>
          </a:xfrm>
        </p:spPr>
        <p:txBody>
          <a:bodyPr>
            <a:normAutofit/>
          </a:bodyPr>
          <a:lstStyle/>
          <a:p>
            <a:pPr marL="136525" indent="0" algn="just" eaLnBrk="1" hangingPunct="1">
              <a:lnSpc>
                <a:spcPct val="140000"/>
              </a:lnSpc>
              <a:spcBef>
                <a:spcPts val="8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it-IT" altLang="it-IT">
                <a:effectLst>
                  <a:outerShdw blurRad="38100" dist="38100" dir="2700000" algn="tl">
                    <a:srgbClr val="04617B"/>
                  </a:outerShdw>
                </a:effectLst>
                <a:ea typeface="ＭＳ Ｐゴシック" panose="020B0600070205080204" pitchFamily="34" charset="-128"/>
              </a:rPr>
              <a:t>Deroghe agli indici di riferimento della popolazione scolastica, fissati dal citato art. 19, possono essere concesse “nelle piccole isole, nei comuni montani, nonché nelle aree geografiche contraddistinte da specificità etniche o linguistiche”, comportando la riduzione del parametro numerico a 400 alunni.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468313" y="404813"/>
            <a:ext cx="8424862" cy="1008062"/>
          </a:xfrm>
        </p:spPr>
        <p:txBody>
          <a:bodyPr/>
          <a:lstStyle/>
          <a:p>
            <a:pPr algn="ctr" eaLnBrk="1" hangingPunct="1"/>
            <a:r>
              <a:rPr lang="it-IT" altLang="it-IT" sz="2800" b="1" smtClean="0">
                <a:solidFill>
                  <a:srgbClr val="FFFF00"/>
                </a:solidFill>
              </a:rPr>
              <a:t>D.L. n. 98 del 6.7.2011 convertito in Legge n. 111 del 15.07.2011 (art. 19 comma 4 e 5)</a:t>
            </a:r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895850"/>
          </a:xfrm>
        </p:spPr>
        <p:txBody>
          <a:bodyPr/>
          <a:lstStyle/>
          <a:p>
            <a:pPr marL="173038" algn="just" eaLnBrk="1" hangingPunct="1">
              <a:lnSpc>
                <a:spcPct val="110000"/>
              </a:lnSpc>
              <a:spcBef>
                <a:spcPts val="800"/>
              </a:spcBef>
              <a:buFont typeface="Wingdings" pitchFamily="-93" charset="2"/>
              <a:buNone/>
            </a:pPr>
            <a:r>
              <a:rPr lang="it-IT" altLang="it-IT" sz="2200" smtClean="0">
                <a:solidFill>
                  <a:srgbClr val="F41414"/>
                </a:solidFill>
              </a:rPr>
              <a:t>Comma 4: </a:t>
            </a:r>
          </a:p>
          <a:p>
            <a:pPr marL="173038" algn="just" eaLnBrk="1" hangingPunct="1">
              <a:lnSpc>
                <a:spcPct val="110000"/>
              </a:lnSpc>
              <a:spcBef>
                <a:spcPts val="800"/>
              </a:spcBef>
              <a:buFont typeface="Wingdings" pitchFamily="-93" charset="2"/>
              <a:buNone/>
            </a:pPr>
            <a:r>
              <a:rPr lang="it-IT" altLang="it-IT" sz="2200" smtClean="0"/>
              <a:t>	Per  garantire il processo di continuità didattica nell’ambito dello stesso ciclo di istruzione, a decorrere dall’anno scolastico 2011/12 la scuola dell’infanzia, la scuola primaria, e la scuola secondaria di primo grado sono aggregate in istituti comprensivi, con la conseguente soppressione dell’istituzioni scolastiche autonome costituite separatamente da direzioni didattiche e scuole secondarie di I grado; gli istituti comprensivi per acquisire l’autonomia devono essere costituiti con almeno 1000 alunni, ridotti a 500 per le istituzioni site nelle piccole isole, nei comuni montani, nelle aree geografiche caratterizzate da specificità linguistiche.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idx="1"/>
          </p:nvPr>
        </p:nvSpPr>
        <p:spPr>
          <a:xfrm>
            <a:off x="468313" y="549275"/>
            <a:ext cx="8229600" cy="5905500"/>
          </a:xfrm>
        </p:spPr>
        <p:txBody>
          <a:bodyPr/>
          <a:lstStyle/>
          <a:p>
            <a:pPr algn="just" eaLnBrk="1" hangingPunct="1">
              <a:lnSpc>
                <a:spcPct val="50000"/>
              </a:lnSpc>
              <a:buFont typeface="Wingdings" pitchFamily="-93" charset="2"/>
              <a:buNone/>
            </a:pPr>
            <a:r>
              <a:rPr lang="it-IT" altLang="it-IT" sz="2400" smtClean="0">
                <a:solidFill>
                  <a:srgbClr val="F41414"/>
                </a:solidFill>
              </a:rPr>
              <a:t>Comma 5: </a:t>
            </a:r>
          </a:p>
          <a:p>
            <a:pPr algn="just" eaLnBrk="1" hangingPunct="1">
              <a:lnSpc>
                <a:spcPct val="90000"/>
              </a:lnSpc>
              <a:spcBef>
                <a:spcPts val="200"/>
              </a:spcBef>
              <a:buFont typeface="Wingdings" pitchFamily="-93" charset="2"/>
              <a:buNone/>
            </a:pPr>
            <a:r>
              <a:rPr lang="it-IT" altLang="it-IT" sz="2400" smtClean="0">
                <a:solidFill>
                  <a:srgbClr val="F41414"/>
                </a:solidFill>
              </a:rPr>
              <a:t>	</a:t>
            </a:r>
            <a:r>
              <a:rPr lang="it-IT" altLang="it-IT" sz="2400" smtClean="0"/>
              <a:t>alle istituzioni scolastiche autonome costituite con un numero di alunni inferiore a 600 unità, ridotto fino a 300 per le istituzioni site nelle piccole isole, nei comuni montani, nelle aree geografiche caratterizzate da specificità linguistiche, non possono essere assegnati dirigenti scolastici con incarico a tempo indeterminato. Le stesse sono conferite in reggenza a dirigenti scolastici con incarico su altre istituzioni scolastiche autonome.</a:t>
            </a:r>
          </a:p>
          <a:p>
            <a:pPr algn="just" eaLnBrk="1" hangingPunct="1">
              <a:spcBef>
                <a:spcPts val="200"/>
              </a:spcBef>
              <a:buFont typeface="Wingdings" pitchFamily="-93" charset="2"/>
              <a:buNone/>
            </a:pPr>
            <a:endParaRPr lang="it-IT" altLang="it-IT" sz="2400" b="1" smtClean="0">
              <a:solidFill>
                <a:srgbClr val="F41414"/>
              </a:solidFill>
            </a:endParaRPr>
          </a:p>
          <a:p>
            <a:pPr algn="just" eaLnBrk="1" hangingPunct="1">
              <a:spcBef>
                <a:spcPts val="200"/>
              </a:spcBef>
              <a:buFont typeface="Wingdings" pitchFamily="-93" charset="2"/>
              <a:buNone/>
            </a:pPr>
            <a:r>
              <a:rPr lang="it-IT" altLang="it-IT" sz="2400" b="1" smtClean="0">
                <a:solidFill>
                  <a:srgbClr val="F41414"/>
                </a:solidFill>
              </a:rPr>
              <a:t>Modifiche apportate con L. 183/2011</a:t>
            </a:r>
            <a:endParaRPr lang="it-IT" altLang="it-IT" sz="2400" smtClean="0">
              <a:solidFill>
                <a:srgbClr val="F41414"/>
              </a:solidFill>
            </a:endParaRPr>
          </a:p>
          <a:p>
            <a:pPr eaLnBrk="1" hangingPunct="1">
              <a:spcBef>
                <a:spcPts val="200"/>
              </a:spcBef>
              <a:buFont typeface="Wingdings" pitchFamily="-93" charset="2"/>
              <a:buNone/>
            </a:pPr>
            <a:r>
              <a:rPr lang="it-IT" altLang="it-IT" sz="2400" smtClean="0"/>
              <a:t>	All'articolo 19, comma 5, del decreto-legge 6 luglio 2011,  n.98, convertito, con modificazioni, dalla legge  15  luglio  2011,  n.111, la parola: «500»  e'  sostituita  dalla seguente:  «600»  e  la parola: «300» e' sostituita dalla seguente: «400».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323850" y="404813"/>
            <a:ext cx="8569325" cy="1008062"/>
          </a:xfrm>
        </p:spPr>
        <p:txBody>
          <a:bodyPr/>
          <a:lstStyle/>
          <a:p>
            <a:pPr algn="ctr" eaLnBrk="1" hangingPunct="1"/>
            <a:r>
              <a:rPr lang="it-IT" altLang="it-IT" sz="2800" b="1" smtClean="0">
                <a:solidFill>
                  <a:srgbClr val="FFFF00"/>
                </a:solidFill>
              </a:rPr>
              <a:t>D.L. n. 95 del 6.7.2012 convertito in Legge n. 135 del 07.08.2012 (art. 14 comma 16)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391025"/>
          </a:xfrm>
        </p:spPr>
        <p:txBody>
          <a:bodyPr/>
          <a:lstStyle/>
          <a:p>
            <a:pPr algn="just" eaLnBrk="1" hangingPunct="1">
              <a:buFont typeface="Wingdings" pitchFamily="-93" charset="2"/>
              <a:buNone/>
            </a:pPr>
            <a:endParaRPr lang="it-IT" altLang="it-IT" smtClean="0">
              <a:solidFill>
                <a:srgbClr val="F41414"/>
              </a:solidFill>
            </a:endParaRPr>
          </a:p>
          <a:p>
            <a:pPr algn="just" eaLnBrk="1" hangingPunct="1">
              <a:buFont typeface="Wingdings" pitchFamily="-93" charset="2"/>
              <a:buNone/>
            </a:pPr>
            <a:r>
              <a:rPr lang="it-IT" altLang="it-IT" smtClean="0">
                <a:solidFill>
                  <a:srgbClr val="F41414"/>
                </a:solidFill>
              </a:rPr>
              <a:t>Comma 16: </a:t>
            </a:r>
          </a:p>
          <a:p>
            <a:pPr algn="just" eaLnBrk="1" hangingPunct="1">
              <a:buFont typeface="Wingdings" pitchFamily="-93" charset="2"/>
              <a:buNone/>
            </a:pPr>
            <a:r>
              <a:rPr lang="it-IT" altLang="it-IT" smtClean="0"/>
              <a:t>	Ai fini dell’applicazione dei parametri previsti dall’art. 19, comma 5 del d.l. n. 98/2011, convertito con modificazioni dalla L. n.111/2011, e dall’art. 4 comma 69 della L. n. 183/2011, per aree geografiche caratterizzate da specificità linguistica si intendono quelle nelle quali siano presenti minoranze di lingua madre straniera.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323850" y="404813"/>
            <a:ext cx="8569325" cy="1008062"/>
          </a:xfrm>
        </p:spPr>
        <p:txBody>
          <a:bodyPr/>
          <a:lstStyle/>
          <a:p>
            <a:pPr algn="ctr" eaLnBrk="1" hangingPunct="1"/>
            <a:r>
              <a:rPr lang="it-IT" altLang="it-IT" sz="3200" b="1" smtClean="0">
                <a:solidFill>
                  <a:srgbClr val="FFFF00"/>
                </a:solidFill>
              </a:rPr>
              <a:t>Sentenza Corte Costituzionale n. 147/2012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895850"/>
          </a:xfrm>
        </p:spPr>
        <p:txBody>
          <a:bodyPr/>
          <a:lstStyle/>
          <a:p>
            <a:pPr marL="182563" indent="0" algn="just" eaLnBrk="1" hangingPunct="1">
              <a:buFont typeface="Wingdings" pitchFamily="-93" charset="2"/>
              <a:buNone/>
            </a:pPr>
            <a:endParaRPr lang="it-IT" altLang="it-IT" smtClean="0"/>
          </a:p>
          <a:p>
            <a:pPr marL="182563" indent="0" algn="just" eaLnBrk="1" hangingPunct="1">
              <a:buFont typeface="Wingdings" pitchFamily="-93" charset="2"/>
              <a:buNone/>
            </a:pPr>
            <a:r>
              <a:rPr lang="it-IT" altLang="it-IT" smtClean="0"/>
              <a:t>Dichiara l’illegittimità Costituzionale dell’art. 19 comma 4 del D.L. n. 98/2001, convertito dalla L.111/2011; in pratica viene sancito definitivamente il principio in base al quale il dimensionamento degli istituti e la riorganizzazione della rete scolastica non possono ricondursi nell’ambito delle norme generali sull’istruzione, di competenza dello Stato, bensì nella competenza concorrente di spettanza esclusivamente regionale.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432" name="Group 80"/>
          <p:cNvGraphicFramePr>
            <a:graphicFrameLocks noGrp="1"/>
          </p:cNvGraphicFramePr>
          <p:nvPr>
            <p:ph type="tbl" idx="1"/>
          </p:nvPr>
        </p:nvGraphicFramePr>
        <p:xfrm>
          <a:off x="457200" y="2565400"/>
          <a:ext cx="8077200" cy="1860550"/>
        </p:xfrm>
        <a:graphic>
          <a:graphicData uri="http://schemas.openxmlformats.org/drawingml/2006/table">
            <a:tbl>
              <a:tblPr/>
              <a:tblGrid>
                <a:gridCol w="1998663"/>
                <a:gridCol w="1914525"/>
                <a:gridCol w="1914525"/>
                <a:gridCol w="2249487"/>
              </a:tblGrid>
              <a:tr h="11588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N. 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ISTITUZIONI 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SCOLASTICHE 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(A)</a:t>
                      </a:r>
                      <a:endParaRPr kumimoji="0" lang="en-US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52" marR="9145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SEDI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sottodimensionate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(B)</a:t>
                      </a:r>
                      <a:endParaRPr kumimoji="0" lang="en-US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52" marR="9145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SEDI DI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DIRIGENZA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SCOLASTICA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2019/2020 </a:t>
                      </a: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(A-B)</a:t>
                      </a:r>
                      <a:endParaRPr kumimoji="0" lang="en-US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52" marR="9145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tabLst>
                          <a:tab pos="1528763" algn="l"/>
                          <a:tab pos="20574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tabLst>
                          <a:tab pos="1528763" algn="l"/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528763" algn="l"/>
                          <a:tab pos="20574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528763" algn="l"/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528763" algn="l"/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528763" algn="l"/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528763" algn="l"/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528763" algn="l"/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528763" algn="l"/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28763" algn="l"/>
                          <a:tab pos="2057400" algn="l"/>
                        </a:tabLst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ISTTUZIONI     SCOLASTICHE     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28763" algn="l"/>
                          <a:tab pos="2057400" algn="l"/>
                        </a:tabLst>
                      </a:pPr>
                      <a:r>
                        <a:rPr kumimoji="0" lang="en-US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A.S. 2020/2021     </a:t>
                      </a:r>
                      <a:endParaRPr kumimoji="0" lang="en-US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52" marR="9145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66 </a:t>
                      </a:r>
                    </a:p>
                  </a:txBody>
                  <a:tcPr marL="91452" marR="91452"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6</a:t>
                      </a:r>
                    </a:p>
                  </a:txBody>
                  <a:tcPr marL="91452" marR="91452"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60</a:t>
                      </a:r>
                    </a:p>
                  </a:txBody>
                  <a:tcPr marL="91452" marR="91452"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2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2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63 </a:t>
                      </a:r>
                    </a:p>
                  </a:txBody>
                  <a:tcPr marL="91452" marR="91452"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5" name="Rectangle 2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079500"/>
          </a:xfrm>
        </p:spPr>
        <p:txBody>
          <a:bodyPr/>
          <a:lstStyle/>
          <a:p>
            <a:pPr algn="ctr" eaLnBrk="1" hangingPunct="1"/>
            <a:r>
              <a:rPr lang="it-IT" altLang="it-IT" sz="3200" b="1" smtClean="0">
                <a:solidFill>
                  <a:srgbClr val="FFFF00"/>
                </a:solidFill>
                <a:cs typeface="Arial" charset="0"/>
              </a:rPr>
              <a:t>Provincia di Catanzaro </a:t>
            </a:r>
            <a:br>
              <a:rPr lang="it-IT" altLang="it-IT" sz="3200" b="1" smtClean="0">
                <a:solidFill>
                  <a:srgbClr val="FFFF00"/>
                </a:solidFill>
                <a:cs typeface="Arial" charset="0"/>
              </a:rPr>
            </a:br>
            <a:r>
              <a:rPr lang="it-IT" altLang="it-IT" sz="3200" b="1" smtClean="0">
                <a:solidFill>
                  <a:srgbClr val="FFFF00"/>
                </a:solidFill>
                <a:cs typeface="Arial" charset="0"/>
              </a:rPr>
              <a:t>Istituzioni scolastiche  a.s. 2019/20</a:t>
            </a:r>
            <a:endParaRPr lang="it-IT" altLang="it-IT" sz="32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sso">
  <a:themeElements>
    <a:clrScheme name="Fluss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ss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ss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Cielo.thmx</Template>
  <TotalTime>11145</TotalTime>
  <Words>1711</Words>
  <Application>Microsoft Office PowerPoint</Application>
  <PresentationFormat>Presentazione su schermo (4:3)</PresentationFormat>
  <Paragraphs>622</Paragraphs>
  <Slides>32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41" baseType="lpstr">
      <vt:lpstr>Calibri</vt:lpstr>
      <vt:lpstr>ＭＳ Ｐゴシック</vt:lpstr>
      <vt:lpstr>Arial</vt:lpstr>
      <vt:lpstr>Constantia</vt:lpstr>
      <vt:lpstr>Wingdings 2</vt:lpstr>
      <vt:lpstr>Times New Roman</vt:lpstr>
      <vt:lpstr>Wingdings</vt:lpstr>
      <vt:lpstr>Trebuchet MS</vt:lpstr>
      <vt:lpstr>Flusso</vt:lpstr>
      <vt:lpstr>Presentazione standard di PowerPoint</vt:lpstr>
      <vt:lpstr>  DIMENSIONAMENTO   SCOLASTICO  2020 -2021</vt:lpstr>
      <vt:lpstr>DPR 233/98</vt:lpstr>
      <vt:lpstr>DEROGHE (ART. 2, COMMA 3, DPR 233/98)</vt:lpstr>
      <vt:lpstr>D.L. n. 98 del 6.7.2011 convertito in Legge n. 111 del 15.07.2011 (art. 19 comma 4 e 5)</vt:lpstr>
      <vt:lpstr>Presentazione standard di PowerPoint</vt:lpstr>
      <vt:lpstr>D.L. n. 95 del 6.7.2012 convertito in Legge n. 135 del 07.08.2012 (art. 14 comma 16)</vt:lpstr>
      <vt:lpstr>Sentenza Corte Costituzionale n. 147/2012</vt:lpstr>
      <vt:lpstr>Provincia di Catanzaro  Istituzioni scolastiche  a.s. 2019/20</vt:lpstr>
      <vt:lpstr>Provincia di Catanzaro - Alunni  a.s. 2019/20</vt:lpstr>
      <vt:lpstr>Elenco scuole sottodimensionate  anno 2019/20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INTERVENTI SCUOLE SECONDARIE  DI II GRADO</vt:lpstr>
      <vt:lpstr> ACCORPAMENTO DEL LICEO CLASSICO  “F. FIORENTINO” DI LAMEZIA TERME  AL LICEO SCIENTIFICO “G. GALILEI” DI LAMEZIA TERME:  Liceo  “Galilei -Fiorentino”  comprendente LICEO SCIENTIFICO “G. GALILEI” (sede dirigenza) 849 LICEO CLASSICO “F. FIORENTINO”   464                                                 TOTALE          1313 </vt:lpstr>
      <vt:lpstr>OFFERTA FORMATIVA SCUOLE  SECONDARIE  DI II GRADO</vt:lpstr>
      <vt:lpstr>ISTITUTO     ISTRUZIONE   SUPERIORE      SERSALE</vt:lpstr>
      <vt:lpstr>ISTITUTO   ISTRUZIONE  SUPERIORE    “PETRUCCI – FERRARIS - MARESCA</vt:lpstr>
      <vt:lpstr>LICEO     “ GALILEI – FIORENTINO” – LAMEZIA TERME</vt:lpstr>
      <vt:lpstr>Presentazione standard di PowerPoint</vt:lpstr>
      <vt:lpstr>ISTITUTO TECNICO TECNOLOGICO  “G. MALAFARINA” – SOVERATO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f.anania</dc:creator>
  <cp:lastModifiedBy>f.anania</cp:lastModifiedBy>
  <cp:revision>601</cp:revision>
  <cp:lastPrinted>1601-01-01T00:00:00Z</cp:lastPrinted>
  <dcterms:created xsi:type="dcterms:W3CDTF">2019-11-05T03:49:33Z</dcterms:created>
  <dcterms:modified xsi:type="dcterms:W3CDTF">2019-11-06T12:02:05Z</dcterms:modified>
</cp:coreProperties>
</file>