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5388" y="-13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42598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92208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97313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18842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5846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03262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63462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41327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16972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42781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29031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6EC6A-FEDE-9D4C-8D21-B15BDE38E6E4}" type="datetimeFigureOut">
              <a:rPr lang="it-IT" smtClean="0"/>
              <a:pPr/>
              <a:t>09/11/2017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18638-E214-664E-A254-51589A7F56E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20420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4" y="88200"/>
            <a:ext cx="952623" cy="960077"/>
          </a:xfrm>
          <a:prstGeom prst="rect">
            <a:avLst/>
          </a:prstGeom>
        </p:spPr>
      </p:pic>
      <p:sp>
        <p:nvSpPr>
          <p:cNvPr id="12" name="CasellaDiTesto 11"/>
          <p:cNvSpPr txBox="1"/>
          <p:nvPr/>
        </p:nvSpPr>
        <p:spPr>
          <a:xfrm>
            <a:off x="1023187" y="88200"/>
            <a:ext cx="298135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400" b="1" dirty="0" smtClean="0">
                <a:solidFill>
                  <a:srgbClr val="234376"/>
                </a:solidFill>
                <a:latin typeface="Arial Narrow"/>
                <a:cs typeface="Arial Narrow"/>
              </a:rPr>
              <a:t>Soroptimist International d’Italia</a:t>
            </a:r>
            <a:endParaRPr lang="it-IT" sz="1100" b="1" dirty="0" smtClean="0">
              <a:solidFill>
                <a:srgbClr val="234376"/>
              </a:solidFill>
              <a:latin typeface="Arial Narrow"/>
              <a:cs typeface="Arial Narrow"/>
            </a:endParaRPr>
          </a:p>
          <a:p>
            <a:pPr>
              <a:lnSpc>
                <a:spcPct val="120000"/>
              </a:lnSpc>
            </a:pPr>
            <a:r>
              <a:rPr lang="it-IT" sz="1200" dirty="0" smtClean="0">
                <a:solidFill>
                  <a:srgbClr val="234376"/>
                </a:solidFill>
                <a:latin typeface="Arial Narrow"/>
                <a:cs typeface="Arial Narrow"/>
              </a:rPr>
              <a:t>A global voice for </a:t>
            </a:r>
            <a:r>
              <a:rPr lang="it-IT" sz="1200" dirty="0" err="1" smtClean="0">
                <a:solidFill>
                  <a:srgbClr val="234376"/>
                </a:solidFill>
                <a:latin typeface="Arial Narrow"/>
                <a:cs typeface="Arial Narrow"/>
              </a:rPr>
              <a:t>women</a:t>
            </a:r>
            <a:endParaRPr lang="it-IT" sz="1200" dirty="0">
              <a:solidFill>
                <a:srgbClr val="234376"/>
              </a:solidFill>
              <a:latin typeface="Arial Narrow"/>
              <a:cs typeface="Arial Narrow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857" y="4424269"/>
            <a:ext cx="5605476" cy="4740022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>
          <a:xfrm>
            <a:off x="6222919" y="4424268"/>
            <a:ext cx="864414" cy="12910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/>
          <p:cNvSpPr/>
          <p:nvPr/>
        </p:nvSpPr>
        <p:spPr>
          <a:xfrm>
            <a:off x="6818307" y="6076046"/>
            <a:ext cx="269026" cy="12910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065149" y="351506"/>
            <a:ext cx="3806081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 smtClean="0">
                <a:solidFill>
                  <a:srgbClr val="234376"/>
                </a:solidFill>
                <a:latin typeface="Abadi MT Condensed Extra Bold"/>
                <a:cs typeface="Abadi MT Condensed Extra Bold"/>
              </a:rPr>
              <a:t>TAVOLA ROTONDA</a:t>
            </a:r>
          </a:p>
          <a:p>
            <a:pPr algn="ctr"/>
            <a:endParaRPr lang="it-IT" sz="2400" dirty="0" smtClean="0">
              <a:solidFill>
                <a:srgbClr val="234376"/>
              </a:solidFill>
              <a:latin typeface="Abadi MT Condensed Extra Bold"/>
              <a:cs typeface="Abadi MT Condensed Extra Bold"/>
            </a:endParaRPr>
          </a:p>
          <a:p>
            <a:pPr algn="ctr"/>
            <a:r>
              <a:rPr lang="it-IT" sz="3600" b="1" dirty="0" smtClean="0">
                <a:solidFill>
                  <a:srgbClr val="234376"/>
                </a:solidFill>
                <a:latin typeface="Arial Narrow"/>
                <a:cs typeface="Arial Narrow"/>
              </a:rPr>
              <a:t>Noi diciamo basta!</a:t>
            </a:r>
            <a:endParaRPr lang="it-IT" sz="3600" b="1" dirty="0">
              <a:solidFill>
                <a:srgbClr val="234376"/>
              </a:solidFill>
              <a:latin typeface="Arial Narrow"/>
              <a:cs typeface="Arial Narrow"/>
            </a:endParaRPr>
          </a:p>
          <a:p>
            <a:pPr algn="ctr"/>
            <a:endParaRPr lang="it-IT" sz="1600" dirty="0" smtClean="0">
              <a:solidFill>
                <a:srgbClr val="234376"/>
              </a:solidFill>
              <a:latin typeface="Arial Narrow"/>
              <a:cs typeface="Arial Narrow"/>
            </a:endParaRPr>
          </a:p>
          <a:p>
            <a:pPr algn="ctr"/>
            <a:r>
              <a:rPr lang="it-IT" sz="2400" dirty="0" smtClean="0">
                <a:solidFill>
                  <a:srgbClr val="234376"/>
                </a:solidFill>
                <a:latin typeface="Arial Narrow"/>
                <a:cs typeface="Arial Narrow"/>
              </a:rPr>
              <a:t>in occasione della</a:t>
            </a:r>
            <a:endParaRPr lang="it-IT" sz="2400" dirty="0">
              <a:solidFill>
                <a:srgbClr val="234376"/>
              </a:solidFill>
              <a:latin typeface="Arial Narrow"/>
              <a:cs typeface="Arial Narrow"/>
            </a:endParaRPr>
          </a:p>
          <a:p>
            <a:pPr algn="ctr"/>
            <a:endParaRPr lang="it-IT" sz="1200" dirty="0" smtClean="0">
              <a:solidFill>
                <a:srgbClr val="234376"/>
              </a:solidFill>
              <a:latin typeface="Abadi MT Condensed Extra Bold"/>
              <a:cs typeface="Abadi MT Condensed Extra Bold"/>
            </a:endParaRPr>
          </a:p>
          <a:p>
            <a:pPr algn="ctr"/>
            <a:r>
              <a:rPr lang="it-IT" sz="2800" dirty="0" smtClean="0">
                <a:solidFill>
                  <a:srgbClr val="234376"/>
                </a:solidFill>
                <a:latin typeface="Abadi MT Condensed Extra Bold"/>
                <a:cs typeface="Abadi MT Condensed Extra Bold"/>
              </a:rPr>
              <a:t>Giornata mondiale contro la violenza sulle donne</a:t>
            </a:r>
          </a:p>
          <a:p>
            <a:pPr algn="ctr"/>
            <a:endParaRPr lang="it-IT" sz="1100" dirty="0" smtClean="0">
              <a:solidFill>
                <a:srgbClr val="234376"/>
              </a:solidFill>
              <a:latin typeface="Abadi MT Condensed Extra Bold"/>
              <a:cs typeface="Abadi MT Condensed Extra Bold"/>
            </a:endParaRPr>
          </a:p>
          <a:p>
            <a:pPr algn="ctr"/>
            <a:endParaRPr lang="it-IT" sz="1100" dirty="0" smtClean="0">
              <a:solidFill>
                <a:srgbClr val="234376"/>
              </a:solidFill>
              <a:latin typeface="Abadi MT Condensed Extra Bold"/>
              <a:cs typeface="Abadi MT Condensed Extra Bold"/>
            </a:endParaRPr>
          </a:p>
          <a:p>
            <a:pPr algn="ctr"/>
            <a:r>
              <a:rPr lang="it-IT" sz="1600" dirty="0" smtClean="0">
                <a:solidFill>
                  <a:srgbClr val="234376"/>
                </a:solidFill>
                <a:latin typeface="Abadi MT Condensed Extra Bold"/>
                <a:cs typeface="Abadi MT Condensed Extra Bold"/>
              </a:rPr>
              <a:t>Catanzaro 24 Novembre 2017 ore 16,30</a:t>
            </a:r>
          </a:p>
          <a:p>
            <a:pPr algn="ctr"/>
            <a:r>
              <a:rPr lang="it-IT" sz="1600" dirty="0" smtClean="0">
                <a:solidFill>
                  <a:srgbClr val="234376"/>
                </a:solidFill>
                <a:latin typeface="Abadi MT Condensed Extra Bold"/>
                <a:cs typeface="Abadi MT Condensed Extra Bold"/>
              </a:rPr>
              <a:t>Sala Piccolo Politeama</a:t>
            </a:r>
          </a:p>
          <a:p>
            <a:pPr algn="ctr"/>
            <a:r>
              <a:rPr lang="it-IT" sz="1600" dirty="0" smtClean="0">
                <a:solidFill>
                  <a:srgbClr val="234376"/>
                </a:solidFill>
                <a:latin typeface="Abadi MT Condensed Extra Bold"/>
                <a:cs typeface="Abadi MT Condensed Extra Bold"/>
              </a:rPr>
              <a:t>Via Giovanni </a:t>
            </a:r>
            <a:r>
              <a:rPr lang="it-IT" sz="1600" dirty="0" err="1" smtClean="0">
                <a:solidFill>
                  <a:srgbClr val="234376"/>
                </a:solidFill>
                <a:latin typeface="Abadi MT Condensed Extra Bold"/>
                <a:cs typeface="Abadi MT Condensed Extra Bold"/>
              </a:rPr>
              <a:t>Jannoni</a:t>
            </a:r>
            <a:r>
              <a:rPr lang="it-IT" sz="1600" dirty="0" smtClean="0">
                <a:solidFill>
                  <a:srgbClr val="234376"/>
                </a:solidFill>
                <a:latin typeface="Abadi MT Condensed Extra Bold"/>
                <a:cs typeface="Abadi MT Condensed Extra Bold"/>
              </a:rPr>
              <a:t> 1, Catanzaro</a:t>
            </a:r>
            <a:endParaRPr lang="it-IT" sz="1100" dirty="0">
              <a:solidFill>
                <a:srgbClr val="234376"/>
              </a:solidFill>
              <a:latin typeface="Abadi MT Condensed Extra Bold"/>
              <a:cs typeface="Abadi MT Condensed Extra Bold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41139" y="1622856"/>
            <a:ext cx="2860887" cy="8402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234376"/>
                </a:solidFill>
              </a:rPr>
              <a:t>Partecipano:</a:t>
            </a:r>
          </a:p>
          <a:p>
            <a:endParaRPr lang="it-IT" dirty="0">
              <a:solidFill>
                <a:srgbClr val="234376"/>
              </a:solidFill>
            </a:endParaRPr>
          </a:p>
          <a:p>
            <a:r>
              <a:rPr lang="it-IT" b="1" dirty="0" smtClean="0">
                <a:solidFill>
                  <a:srgbClr val="234376"/>
                </a:solidFill>
              </a:rPr>
              <a:t>S.E.  </a:t>
            </a:r>
            <a:r>
              <a:rPr lang="it-IT" b="1" dirty="0" err="1" smtClean="0">
                <a:solidFill>
                  <a:srgbClr val="234376"/>
                </a:solidFill>
              </a:rPr>
              <a:t>D.ssa</a:t>
            </a:r>
            <a:r>
              <a:rPr lang="it-IT" b="1" dirty="0" smtClean="0">
                <a:solidFill>
                  <a:srgbClr val="234376"/>
                </a:solidFill>
              </a:rPr>
              <a:t> Luisa Latella</a:t>
            </a:r>
          </a:p>
          <a:p>
            <a:r>
              <a:rPr lang="it-IT" dirty="0" smtClean="0">
                <a:solidFill>
                  <a:srgbClr val="234376"/>
                </a:solidFill>
              </a:rPr>
              <a:t>Prefetto di Catanzaro</a:t>
            </a:r>
          </a:p>
          <a:p>
            <a:endParaRPr lang="it-IT" dirty="0">
              <a:solidFill>
                <a:srgbClr val="234376"/>
              </a:solidFill>
            </a:endParaRPr>
          </a:p>
          <a:p>
            <a:r>
              <a:rPr lang="it-IT" b="1" dirty="0" err="1">
                <a:solidFill>
                  <a:srgbClr val="234376"/>
                </a:solidFill>
              </a:rPr>
              <a:t>D.ssa</a:t>
            </a:r>
            <a:r>
              <a:rPr lang="it-IT" b="1" dirty="0">
                <a:solidFill>
                  <a:srgbClr val="234376"/>
                </a:solidFill>
              </a:rPr>
              <a:t> Amalia Di </a:t>
            </a:r>
            <a:r>
              <a:rPr lang="it-IT" b="1" dirty="0" err="1">
                <a:solidFill>
                  <a:srgbClr val="234376"/>
                </a:solidFill>
              </a:rPr>
              <a:t>Ruocco</a:t>
            </a:r>
            <a:r>
              <a:rPr lang="it-IT" dirty="0" smtClean="0">
                <a:solidFill>
                  <a:srgbClr val="234376"/>
                </a:solidFill>
                <a:effectLst/>
              </a:rPr>
              <a:t> </a:t>
            </a:r>
          </a:p>
          <a:p>
            <a:r>
              <a:rPr lang="it-IT" dirty="0" smtClean="0">
                <a:solidFill>
                  <a:srgbClr val="234376"/>
                </a:solidFill>
              </a:rPr>
              <a:t>Questore di Catanzaro</a:t>
            </a:r>
          </a:p>
          <a:p>
            <a:endParaRPr lang="it-IT" dirty="0" smtClean="0">
              <a:solidFill>
                <a:srgbClr val="234376"/>
              </a:solidFill>
            </a:endParaRPr>
          </a:p>
          <a:p>
            <a:r>
              <a:rPr lang="it-IT" b="1" dirty="0" err="1" smtClean="0">
                <a:solidFill>
                  <a:srgbClr val="234376"/>
                </a:solidFill>
              </a:rPr>
              <a:t>D.ssa</a:t>
            </a:r>
            <a:r>
              <a:rPr lang="it-IT" b="1" dirty="0" smtClean="0">
                <a:solidFill>
                  <a:srgbClr val="234376"/>
                </a:solidFill>
              </a:rPr>
              <a:t> Angela </a:t>
            </a:r>
            <a:r>
              <a:rPr lang="it-IT" b="1" dirty="0" err="1" smtClean="0">
                <a:solidFill>
                  <a:srgbClr val="234376"/>
                </a:solidFill>
              </a:rPr>
              <a:t>Robbe</a:t>
            </a:r>
            <a:endParaRPr lang="it-IT" b="1" dirty="0" smtClean="0">
              <a:solidFill>
                <a:srgbClr val="234376"/>
              </a:solidFill>
            </a:endParaRPr>
          </a:p>
          <a:p>
            <a:r>
              <a:rPr lang="it-IT" dirty="0" smtClean="0">
                <a:solidFill>
                  <a:srgbClr val="234376"/>
                </a:solidFill>
              </a:rPr>
              <a:t>Presidente Commissione </a:t>
            </a:r>
            <a:r>
              <a:rPr lang="it-IT" dirty="0">
                <a:solidFill>
                  <a:srgbClr val="234376"/>
                </a:solidFill>
              </a:rPr>
              <a:t>P</a:t>
            </a:r>
            <a:r>
              <a:rPr lang="it-IT" dirty="0" smtClean="0">
                <a:solidFill>
                  <a:srgbClr val="234376"/>
                </a:solidFill>
              </a:rPr>
              <a:t>ari Opportunità Provincia di Catanzaro</a:t>
            </a:r>
          </a:p>
          <a:p>
            <a:endParaRPr lang="it-IT" dirty="0">
              <a:solidFill>
                <a:srgbClr val="234376"/>
              </a:solidFill>
            </a:endParaRPr>
          </a:p>
          <a:p>
            <a:r>
              <a:rPr lang="it-IT" b="1" dirty="0" smtClean="0">
                <a:solidFill>
                  <a:srgbClr val="234376"/>
                </a:solidFill>
              </a:rPr>
              <a:t>Prof.ssa Aquila Villella</a:t>
            </a:r>
          </a:p>
          <a:p>
            <a:r>
              <a:rPr lang="it-IT" dirty="0" smtClean="0">
                <a:solidFill>
                  <a:srgbClr val="234376"/>
                </a:solidFill>
              </a:rPr>
              <a:t>Ordinario di Diritto Civile</a:t>
            </a:r>
          </a:p>
          <a:p>
            <a:endParaRPr lang="it-IT" dirty="0">
              <a:solidFill>
                <a:srgbClr val="234376"/>
              </a:solidFill>
            </a:endParaRPr>
          </a:p>
          <a:p>
            <a:r>
              <a:rPr lang="it-IT" b="1" dirty="0" err="1" smtClean="0">
                <a:solidFill>
                  <a:srgbClr val="234376"/>
                </a:solidFill>
              </a:rPr>
              <a:t>D.ssa</a:t>
            </a:r>
            <a:r>
              <a:rPr lang="it-IT" b="1" dirty="0" smtClean="0">
                <a:solidFill>
                  <a:srgbClr val="234376"/>
                </a:solidFill>
              </a:rPr>
              <a:t> Adele Manno</a:t>
            </a:r>
          </a:p>
          <a:p>
            <a:r>
              <a:rPr lang="it-IT" dirty="0" smtClean="0">
                <a:solidFill>
                  <a:srgbClr val="234376"/>
                </a:solidFill>
              </a:rPr>
              <a:t>Avvocato Penalista</a:t>
            </a:r>
          </a:p>
          <a:p>
            <a:endParaRPr lang="it-IT" dirty="0">
              <a:solidFill>
                <a:srgbClr val="234376"/>
              </a:solidFill>
            </a:endParaRPr>
          </a:p>
          <a:p>
            <a:r>
              <a:rPr lang="it-IT" dirty="0" smtClean="0">
                <a:solidFill>
                  <a:srgbClr val="234376"/>
                </a:solidFill>
              </a:rPr>
              <a:t>Modera:</a:t>
            </a:r>
          </a:p>
          <a:p>
            <a:r>
              <a:rPr lang="it-IT" b="1" dirty="0" err="1" smtClean="0">
                <a:solidFill>
                  <a:srgbClr val="234376"/>
                </a:solidFill>
              </a:rPr>
              <a:t>D.ssa</a:t>
            </a:r>
            <a:r>
              <a:rPr lang="it-IT" b="1" dirty="0" smtClean="0">
                <a:solidFill>
                  <a:srgbClr val="234376"/>
                </a:solidFill>
              </a:rPr>
              <a:t> Betty </a:t>
            </a:r>
            <a:r>
              <a:rPr lang="it-IT" b="1" dirty="0" err="1" smtClean="0">
                <a:solidFill>
                  <a:srgbClr val="234376"/>
                </a:solidFill>
              </a:rPr>
              <a:t>Calabretta</a:t>
            </a:r>
            <a:endParaRPr lang="it-IT" b="1" dirty="0" smtClean="0">
              <a:solidFill>
                <a:srgbClr val="234376"/>
              </a:solidFill>
            </a:endParaRPr>
          </a:p>
          <a:p>
            <a:r>
              <a:rPr lang="it-IT" dirty="0" smtClean="0">
                <a:solidFill>
                  <a:srgbClr val="234376"/>
                </a:solidFill>
              </a:rPr>
              <a:t>Giornalista</a:t>
            </a:r>
          </a:p>
          <a:p>
            <a:endParaRPr lang="it-IT" dirty="0">
              <a:solidFill>
                <a:srgbClr val="234376"/>
              </a:solidFill>
            </a:endParaRPr>
          </a:p>
          <a:p>
            <a:r>
              <a:rPr lang="it-IT" dirty="0" smtClean="0">
                <a:solidFill>
                  <a:srgbClr val="234376"/>
                </a:solidFill>
              </a:rPr>
              <a:t>Introduce:</a:t>
            </a:r>
          </a:p>
          <a:p>
            <a:r>
              <a:rPr lang="it-IT" b="1" dirty="0" err="1" smtClean="0">
                <a:solidFill>
                  <a:srgbClr val="234376"/>
                </a:solidFill>
              </a:rPr>
              <a:t>D.ssa</a:t>
            </a:r>
            <a:r>
              <a:rPr lang="it-IT" b="1" dirty="0" smtClean="0">
                <a:solidFill>
                  <a:srgbClr val="234376"/>
                </a:solidFill>
              </a:rPr>
              <a:t> Cristina Segura Garcia</a:t>
            </a:r>
          </a:p>
          <a:p>
            <a:r>
              <a:rPr lang="it-IT" dirty="0" smtClean="0">
                <a:solidFill>
                  <a:srgbClr val="234376"/>
                </a:solidFill>
              </a:rPr>
              <a:t>Presidente Club Soroptimist Catanzaro</a:t>
            </a:r>
          </a:p>
          <a:p>
            <a:endParaRPr lang="it-IT" dirty="0" smtClean="0">
              <a:solidFill>
                <a:srgbClr val="234376"/>
              </a:solidFill>
            </a:endParaRPr>
          </a:p>
          <a:p>
            <a:endParaRPr lang="it-IT" dirty="0">
              <a:solidFill>
                <a:srgbClr val="234376"/>
              </a:solidFill>
            </a:endParaRPr>
          </a:p>
          <a:p>
            <a:endParaRPr lang="it-IT" dirty="0">
              <a:solidFill>
                <a:srgbClr val="234376"/>
              </a:solidFill>
            </a:endParaRP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198031">
            <a:off x="1863019" y="897985"/>
            <a:ext cx="958872" cy="1105685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9804400" y="12869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80049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94</Words>
  <Application>Microsoft Macintosh PowerPoint</Application>
  <PresentationFormat>Presentazione su schermo 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MariaCristina</dc:creator>
  <cp:lastModifiedBy>f.anania</cp:lastModifiedBy>
  <cp:revision>13</cp:revision>
  <dcterms:created xsi:type="dcterms:W3CDTF">2017-10-19T17:34:12Z</dcterms:created>
  <dcterms:modified xsi:type="dcterms:W3CDTF">2017-11-09T09:08:21Z</dcterms:modified>
</cp:coreProperties>
</file>